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7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EAB75E-605F-4BD4-99F9-7463A78A6F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A4CEA7D-8A5F-4872-A3A9-EE991BF62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19D98E-BCC5-4534-92CC-50BCA416A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961138-E0C6-4843-9A40-4C777A7D7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78094A-B76E-45BB-A10A-C2AF742FD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941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D6F790-F367-4D2B-B66A-2DA6F30B6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715122-6099-4B31-953E-A137755AB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52C075-A8E8-49F8-A7D7-3F4348964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B71501-C45F-4C71-B4C8-121CC4320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AAB509-FAD2-4978-B759-61A16A924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224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92FFD6-4C42-44D5-ABD7-FBE11DFC0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9BAA1A-E7F7-4C43-87BA-9765C0C91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D78B31-A74E-4D1E-AD6F-C189B075C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B45851-EFA3-4661-B370-9965DF834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7076D2-A3D4-48AA-9C5A-001B65CB4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739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EEF3FB-8C4F-481A-AEF2-E33323B10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F1AF9F-C56D-447A-9005-0292FE2A67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B35B2FD-FF68-4B18-8412-66994DFA0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752D84-C4A7-4D21-B26A-3228DFC7F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7D6499-1105-43C3-8219-31F8BFCA2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4B735A-4C4A-45B3-8486-CB84A09C0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765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D7191A-BF6F-404B-9C0E-8DBD3AEAF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67D301-2143-4EB7-8F78-C4A22029F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5472953-9D2C-4B01-9EDF-3539DBF6A7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6492AA0-C99A-4C90-8D88-F8AEFE40D1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E7EAE9B-1753-4B3D-83BA-2B300593B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49C44EA-329E-4E71-909C-EA7306D22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CB0AA3D-C6E6-4823-83AB-A70D369D2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CEE0657-7CF4-43FC-A4C1-59693AA21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890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76120B-278C-427B-8D46-DD5A7F545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7806C28-4D65-4387-9068-E28187BB1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206ABE8-2345-4412-B4D2-137D5FCFC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8D7EECF-9E4D-4A93-A076-87F9BCC9B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8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08DFB62-1802-47F3-82BF-ABA351CD9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A5084B4-F8BE-4028-BCEA-C047E93F6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C1EF54-938D-4373-8982-B88EAA08C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227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19159-BE08-45A1-BD11-D04F17708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8AA8B2-EB8C-450C-BEC6-656580BBF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5D4D27-DF0C-47E7-8FF2-486CAE9601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560EE52-8FF3-4D61-A042-BF9FA9F04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ED092D-E2FA-4915-BE5A-4D7B5FA80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DF865B-8EFE-47CB-AC4F-C02029B39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139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437819-E109-43FF-8B7D-0C97BCFE4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08065E1-09A8-496B-9519-35A0E76D8F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5AB5C0-99FD-48AE-AD84-B92B0097A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6B557A-93FB-4A05-A907-099628679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3311D8-B3AC-4238-AE83-17BF79439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35C647-5398-40AE-9682-8DEBB9AE7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950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1ABDF3-B305-4D04-B1EF-B7474A331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BCD21F-18C4-43A8-B7DC-752C0695EB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AA5FBB-0796-4E4D-B0CB-48180C314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5B911-330A-49E4-A9F8-4295CD9A6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11985D-2D62-47AE-9CD9-5CA5F2F90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34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A45A4C4-4F63-4CB9-8BE6-D57DC3D53E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9191432-D465-4B69-B568-283BA25BD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A54E25-F829-4456-A77C-CF8FB1DD2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C1DD9B-D517-4684-B110-FAE129FC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DEF187-EF4E-4F3E-9099-E0D8037B4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186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42AE9-5890-417C-9E23-3BAABB367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F106B9-28A3-4002-AD2B-CA32229B8A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63B319-77D5-487B-9F15-A0E143B38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92AFEC-F987-478A-8751-9F224976E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24A59E-3511-43FA-B41A-F7DD5B766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017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B1A9A8-3BC5-4F34-8FA1-4EA0A23D9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68AC9D-C690-49F0-B33B-07D8E1CA1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9194F2-B7F4-4A8A-B157-CB74F43BD3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DFEB9F-9B27-42F5-8711-93D5AFB32D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71666-E411-43D1-B01F-63497E49E5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4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597F69-21B0-4911-AFE5-71EC696D5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F9FC00-5C33-4356-A1C0-5CE6CB714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4AE7EA-455A-4661-8D11-DF2565ECE2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97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BA842-CBCE-418B-ADEB-BED3E0DF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кибербезопасность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3F690C-8312-48FF-8A9E-68C9D5F9D0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Кибербезопасность охватывает инструменты, политики и практики, защищающие киберсреду и активы от различных 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Всемирный экономический форум относит кибератаки к числу основных глобальных рисков в современном взаимосвязанном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Фреймворки, такие как NIST Cybersecurity Framework и ISO/IEC 27001, предоставляют структурированные подходы к управлению киберрисками.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аспекты кибербезопасности включают защиту информационных систем от несанкционированного доступа, использования, раскрытия, нарушения, изменения или уничтожения.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Кибербезопасность требует комплексного подхода, учитывающего технические, организационные и человеческие факторы для эффективного смягчения развивающихся киберугроз в различных секторах.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273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5187D0-A157-47E5-ABD8-C51D64411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Фундаментальные принципы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B1394E-86E7-4A99-AB6E-4EAA31549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Кибербезопасность основана на триаде CIA: Конфиденциальность, Целостность и Доступность.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принципы включают "безопасность с самого начала", минимальные привилегии, многоуровневую защиту и разделение обязанностей.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Непрерывный мониторинг обеспечивает обнаружение угроз в реальном времени в операциях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рисками в кибербезопасности соответствует стандартам ISO 31000 для эффективной оценки и смягчения рисков.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Обучение пользователей критически важно, поскольку человеческая ошибка остается значительной уязвимостью 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295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5A16F-8735-44F6-A123-C0532BBCA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основа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CCE2FE-57FE-48CD-9D86-E89CAA3F23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 киберпреступности предоставляет международную правовую основу для борьбы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США о совместном использовании информации о кибербезопасности и Директива ЕС по NIS являются примерами национальных законов о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прецеденты, такие как FTC против Wyndham Worldwide Corp., устанавливают обязательства по разумным мерам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налагает строгие требования к безопасности персональных данных и уведомлению о нарушениях в Европейском Союзе.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ландшафт продолжает развиваться для решения возникающих проблем и технологий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87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1FDF61-689C-49B4-9FE0-AC6E8581A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Технологии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FBA6AD-9F22-41CF-B367-FC589022D9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Брандмауэры, системы обнаружения вторжений и шифрование обеспечивают основную защиту 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 улучшают возможности обнаружения угроз в современных системах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Безопасные практики разработки программного обеспечения снижают уязвимости в приложениях и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Технологии аутентификации, включая многофакторную и биометрическую, контролируют доступ к чувствительным ресурсам.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технологии, такие как квантовая криптография и блокчейн, обещают новые подходы к безопасности для будущих проблем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086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080A2-7997-4FF3-A73F-B3B6ADD36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Управление кибербезопасностью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E32CAD-5A6A-4B5A-911C-251CDDF119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Директора по информационной безопасности (CISO) контролируют стратегию и реализацию кибербезопасности в организации.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Центры операций безопасности (SOC) отслеживают и реагируют на инциденты безопасности в реальном времени.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Комплексные политики согласовывают практики кибербезопасности с лучшими отраслевыми практиками и нормативными требованиями.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Обучение сотрудников культивирует культуру осознания безопасности во всей организации.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кибербезопасности в общее управление рисками согласует киберриски с бизнес-целями.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254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7C15E9-F991-4598-AC6A-642C22BB1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Человеческий фактор в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20A944-59D6-473C-B650-7B8C3F303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Социальная инженерия эксплуатирует человеческие уязвимости, подчеркивая необходимость всестороннего образования 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Эффективные инициативы по повышению осведомленности включают постоянное обучение и симуляции для улучшения человеческих практик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Внутренние угрозы требуют сбалансированных стратегий доверия и мониторинга внутри организаций.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Культивирование сильной культуры безопасности требует приверженности руководства и постоянного подкрепления.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Решение человеческого аспекта включает комплексное обучение, изменение культуры и стратегии для смягчения психологических уязвимостей в контекстах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565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977A8-14E2-497F-A755-BDCF02B75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Экономические аспекты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FA058B-43D4-4B88-A82B-A510C1FA26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Глобальная киберпреступность ежегодно обходится в миллиарды, подчеркивая экономическую важность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Концепции возврата инвестиций в безопасность (ROSI) помогают оптимизировать расходы на кибербезопасность.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Рынок киберстрахования предлагает механизмы передачи рисков для организаций, сталкивающихся с киберугрозами.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Утечки данных имеют долгосрочные экономические последствия для организаций, влияя на репутацию и доверие клиентов.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экономические аспекты включают количественную оценку ценности кибербезопасности, разработку эффективных моделей страхования и понимание более широких финансовых последствий киберрисков.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937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AD2D0F-C6F7-468B-A89B-3B2865317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сотрудничество в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C751DA-0D49-4D5C-A1B7-C202462D14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Вопросы киберсуверенитета потенциально фрагментируют глобальный интернет, бросая вызов международному сотрудничеству.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Парижский призыв направлен на установление норм ответственного поведения в киберпространстве на международном уровне.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Кибердипломатия управляет международными отношениями в области кибербезопасности между странами и организациями.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Наращивание потенциала решает глобальные различия в возможностях и знаниях в области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Разработка международных норм поведения государств направлена на повышение глобальной стабильности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705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47F578-CA2A-4DAB-B133-4E4E458F1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Новые технологии и кибербезопасность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FCB0A9-5B4C-4206-AC5E-95F2E4E769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Сети 5G вводят новые соображения безопасности, требующие инновационных подходов к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Распространение IoT расширяет ландшафт уязвимостей, требуя новых стратегий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предлагает расширенные возможности как для защиты кибербезопасности, так и для потенциальных атак.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Квантовые вычисления бросают вызов текущей криптографии, требуя разработки квантово-устойчивых методов.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DevSecOps интегрирует безопасность в разработку программного обеспечения, улучшая общую безопасность системы с самого начала.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17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577B35-84FB-4BB4-993C-D38473361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387EE9-FD81-4162-8E45-DB1AEFEBB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Кибербезопасность быстро развивается, движимая технологическим прогрессом и меняющимся ландшафтом 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Динамичные угрозы требуют постоянной адаптации стратегий и технологий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критически важно для решения глобальных проблем кибербезопасности, несмотря на политические барьеры.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Формирование общественной осведомленности о кибербезопасности необходимо для создания более безопасной цифровой среды.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кибербезопасности, вероятно, будет включать постоянные инновации, усиленное сотрудничество и акцент на устойчивость к развивающимся угрозам.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881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CACDD-3393-42C2-B6A1-0A792ED88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критическую информационную инфраструктуру (КИИ)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9F4E1D-4602-4F80-BB88-11F5FE732F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Критическая информационная инфраструктура имеет важное значение для национальной экономики, безопасности и общественного здравоохранения.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по NIS и U.S. CISA определяют КИИ как системы, жизненно важные для функционирования общества.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секторы КИИ включают энергетику, финансы, здравоохранение, транспорт и телекоммуникации.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Крупные киберинциденты, такие как атаки на Эстонию в 2007 году, повлияли на политику защиты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КИИ требует комплексных подходов, учитывающих технические, правовые и организационные аспекты для защиты жизненно важных систем от развивающихся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529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830E8C-439D-4DDB-9F55-6F7BFCAA8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Правовые рамки для защиты КИИ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000416-A91C-44D1-BF03-7DD75D451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защиты КИИ различаются в разных юрисдикциях, но обычно устанавливают национальные стратегии, определяют обязанности и предписывают меры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по NIS определяет требования для государств-членов по защите критической информационной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США о защите критической инфраструктуры обеспечивает правовую основу для защиты КИИ в Соединенных Штатах.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Поощряются государственно-частные партнерства, как видно из Национального плана защиты инфраструктуры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правовые аспекты включают создание нормативных рамок, определение обязательств и содействие обмену информацией при балансировании потребностей безопасности с операционными требованиями.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321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38ACC-AB65-44CA-9CD7-ED03CA381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Заинтересованные стороны в защите КИИ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E8D107-8687-4BDA-866C-838F628DAC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Государственные агентства, такие как U.S. CISA и NCSC Великобритании, координируют национальные усилия по защите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Операторы КИИ внедряют меры безопасности и соблюдают нормативные требования для защиты критической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Отраслевые регуляторы устанавливают и обеспечивают соблюдение стандартов защиты КИИ в своих отраслях.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Поставщики услуг кибербезопасности предоставляют экспертизу для усиления мер защиты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Эффективная защита КИИ требует сотрудничества и четкого определения обязанностей между различными заинтересованными сторонами для решения сложных проблем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057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3B575-E8E8-459B-8A7C-9548298B5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Объекты защиты КИИ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8DBF36-57E8-45A3-AFCD-E1ADA1F493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Физическая инфраструктура, такая как электростанции и центры обработки данных, требует надежных мер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Логическая инфраструктура включает критическое программное обеспечение и протоколы, нуждающиеся в защите.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Промышленные системы управления представляют уникальные проблемы в защите КИИ из-за их специализированной природы.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Устройства IoT вводят новые векторы атак в критической инфраструктуре, которые необходимо решать.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этих разнообразных компонентов включает решение как физических, так и кибернетических угроз, внедрение комплексных мер безопасности в различных секторах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066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CB97D-1072-431D-9EEE-18B0B9E58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Оценка рисков в защите КИИ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2385AA-EF7A-480C-8DD2-23B523E0F4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Оценка рисков в защите КИИ следует методологиям, таким как NIST SP 800-30, для всесторонней оценки.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этапы включают идентификацию критических активов, анализ уязвимостей и моделирование угроз с использованием таких методов, как STRIDE или PASTA.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Оценка воздействия оценивает потенциальные последствия сбоев в критической инфраструктуре.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Непрерывная оценка адаптируется к развивающимся угрозам в ландшафте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Эффективная оценка рисков позволяет целенаправленно распределять ресурсы и информирует стратегическое принятие решений в защите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881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34D87F-3BA2-45C4-963A-959665010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Технические меры для защиты КИИ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8CBBB6-1FE8-424F-A93E-DB846E8C4A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Сегментация сети, брандмауэры и системы обнаружения вторжений составляют основу технической защиты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Безопасные протоколы связи защищают данные при передаче в сетях критической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Надежный контроль доступа и шифрование защищают от несанкционированного доступа к критическим системам.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SIEM обеспечивают централизованный мониторинг событий безопасности в средах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меры формируют многоуровневую стратегию защиты, охватывающую различные аспекты безопасности КИИ от защиты сети до целостности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37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173660-A0CE-4C3A-B7B7-5EC4B392F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Организационные меры для защиты КИИ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6B343D-9FF0-4001-BA84-A5E73AA5A7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Комплексные политики обеспечивают основу безопасности для защиты КИИ внутри организаций.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Обучение персонала культивирует культуру безопасности, необходимую для защиты критической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Планы реагирования на инциденты обеспечивают эффективные действия во время нарушений в средах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поставщиками снижает риски третьих сторон в цепочках поставок критической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организационные меры создают целостный подход к защите КИИ, решая вопросы человеческого фактора, процессов и управления для дополнения технических мер защиты.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754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058A3-3A01-45BF-B63C-18590DC6F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Реагирование на инциденты в защите КИИ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2397DD-6367-462D-BC76-37348726B6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Планы реагирования на инциденты для КИИ должны следовать руководствам, таким как NIST SP 800-61, для всестороннего охвата.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Специализированные CERT координируют реагирование на инциденты, затрагивающие критическую инфраструктуру.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Четкие процессы классификации позволяют соответствующим образом распределять ресурсы во время инцидентов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Планы непрерывности бизнеса решают проблемы нарушения обслуживания в сценариях критической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Регулярные учения готовят команды к различным сценариям, повышая готовность к инцидентам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87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38F16A-8133-424B-84A0-9C38047D4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сотрудничество в защите КИИ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403B82-9F3F-4593-9F5D-FBF5174357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Инициативы, такие как Meridian Process, способствуют международному сотрудничеству в защите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Трансграничный обмен информацией обеспечивает раннее предупреждение об угрозах критической инфраструктуре.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усилия, такие как Центр киберзащиты ЕС, укрепляют коллективные возможности для защиты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Соглашения о взаимной помощи облегчают трансграничную поддержку во время инцидентов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совместные усилия необходимы для решения транснационального характера киберугроз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0897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9CAA71-80CF-465A-A792-FB957645F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Будущие проблемы в защите КИИ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06405C-2C8A-4081-92AE-7115A063C5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КИИ требует многогранного подхода, учитывающего правовые, технические, организационные и международные аспекты.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безопасности с эффективностью является постоянной проблемой в защите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Быстрая эволюция угроз требует постоянной адаптации стратегий защиты КИИ.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технологии изменяют ландшафт КИИ, вводя новые уязвимости и методы защиты.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Надежная защита КИИ является фундаментальной для национальной и глобальной безопасности, экономической стабильности и общественного благополучия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282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75B3B2-6595-4305-8956-EC8EC1B7C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государственную политику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2C3E9E-6054-4E71-A8D8-EF9952F34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Государственная политика кибербезопасности - это комплексная структура, защищающая национальные цифровые активы, инфраструктуру и граждан от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МСЭ определяет политику кибербезопасности как инструмент для улучшения безопасности национальной инфраструктуры и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рамки, включая отчеты ГПЭ ООН, влияют на национальные политики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Национальная стратегия США по обеспечению безопасности киберпространства (2003) заложила основу для многих последующих стратегий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Государственная политика кибербезопасности требует многогранного подхода, интегрирующего правовые, технические и организационные меры для эффективной защиты от развивающихся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118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3DEE82-F12B-4130-9FE4-7BFD60D2A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Правовые основы политики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EEDB07-A034-4401-9266-5379847655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США о повышении кибербезопасности и Закон ЕС о кибербезопасности обеспечивают законодательную базу для национальных усилий в области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Конституционные положения, такие как Основной закон Германии, лежат в основе усилий национальной безопасности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Исполнительные указы, такие как US EO 13636, формируют реализацию политики кибербезопасности на национальном уровне.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Государственно-частные партнерства поддерживаются через законодательство, например, Закон США об обмене информацией по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Правовая база кибербезопасности сочетает различные правовые инструменты для создания комплексного подхода к национальной киберзащите и информационной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316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E93C9A-2B2C-4660-BABD-7B6815C34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Цели государственной политики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EA33CB-24A7-4121-81FD-53E1EC8F80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цели государственной политики кибербезопасности включают защиту критической инфраструктуры и усиление возможностей киберзащиты.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Развитие безопасной цифровой экономики и продвижение осведомленности и образования в области кибербезопасности являются важнейшими целями.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Укрепление международного сотрудничества в области кибербезопасности является приоритетом для многих национальных стратегий.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Развитие надежной индустрии кибербезопасности и защита конфиденциальности и цифровых прав являются важными целями политики.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Многогранный характер этих целей отражает широкое влияние кибербезопасности на национальную безопасность, экономическое процветание и индивидуальные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0245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581C64-E273-4132-A449-BA485A6D5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Задачи политики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2B1E24-BA05-49B8-8BE6-46C291FD22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Общие задачи включают создание национальных агентств по кибербезопасности и разработку комплексных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национальных стандартов кибербезопасности и создание механизмов обмена информацией являются ключевыми целями политики.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Разработка национальных планов реагирования на инциденты является критической задачей для многих стран.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Продвижение исследований и разработок в области кибербезопасности и повышение навыков рабочей силы являются важными целями политики.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задачи формируют оперативную основу государственных стратегий кибербезопасности, направляя конкретные действия и распределение ресурсов.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9623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721D3-14B0-4E09-86B3-86D277D0C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Приоритетные направления политики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C34D77-F0BC-49C1-B790-2C20262A41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критической инфраструктуры и борьба с киберпреступностью являются главными приоритетами в национальных политиках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Усиление возможностей киберзащиты и продвижение инноваций и исследований являются ключевыми областями внимания.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Развитие государственно-частных партнерств и содействие международному сотрудничеству в области кибербезопасности являются важнейшими направлениями.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Повышение киберустойчивости и защита персональных данных и конфиденциальности являются важными приоритетами политики.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приоритеты направляют распределение ресурсов и разработку политики, решая наиболее критические аспекты национальной кибербезопасности в условиях развивающегося ландшафта 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0881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AFB14-BD81-41AB-BAE3-8BDC52ABB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Институциональные рамки для реализации политики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60A6FB-8B40-456A-8458-D97BC994ED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агентства по кибербезопасности, такие как ANSSI во Франции, играют центральную роль в реализации политики.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Механизмы межведомственной координации обеспечивают согласованный подход к национальным усилиям в области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CERT/CSIRT являются важными компонентами институциональной структуры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Военные киберкоманды, такие как Киберкомандование США, решают аспекты национальной обороны в области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разнообразный институциональный ландшафт отражает сложный характер кибербезопасности, требующий координации между различными секторами и областями экспертизы.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8884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9DA202-06EF-40CA-AD3A-B3FEEDEC6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Механизмы реализации политики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F085EF-4644-4F61-8AE0-D7CA48370A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планы действий предоставляют дорожные карты для выполнения стратегий кибербезопасности в различных секторах.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Схемы сертификации и модели зрелости помогают оценить и улучшить организационные позиции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Учения и тренировки по кибербезопасности повышают готовность и проверяют возможности реагирования.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Кампании по повышению осведомленности общественности и программы развития рабочей силы решают человеческий аспект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механизмы предоставляют практические инструменты и процессы для выполнения политик кибербезопасности, обеспечивая реализацию стратегических целей через конкретные действия.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024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E97DDD-E76D-499D-AE6A-AE09D9DD4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Финансирование и распределение ресурсов для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5C09FA-6E59-43CA-A5E1-5EDC7377D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бюджетные ассигнования отражают приоритетность кибербезопасности в государственных расходах.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Механизмы государственно-частного финансирования поддерживают совместные инициативы в области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Инвестиции в исследования и разработки в области кибербезопасности способствуют инновациям и технологическому прогрессу.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Образовательные и учебные программы получают финансирование для решения проблемы нехватки навыков в области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Распределение ресурсов демонстрирует стратегическую важность кибербезопасности, позволяя развивать возможности и поддерживать критические функции.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4685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90E064-0A6A-40F6-97B5-00EAEE34D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Оценка и измерение эффективности политики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733F17-62B9-408C-BCE5-7393985D6B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Разработка метрик и KPI помогает количественно оценить влияние политик и инициатив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Оценки зрелости и обзоры политики дают представление о прогрессе усилий в области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Учения по кибербезопасности предлагают практические оценки возможностей реагирования на инциденты.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Оценки экономического воздействия помогают обосновать инвестиции в кибербезопасность и направлять распределение ресурсов.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механизмы оценки обеспечивают crucial обратную связь об эффективности политики, направляя уточнение стратегии и обеспечивая актуальность в решении развивающихся 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7814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88801A-5188-4D96-9121-9A3018F84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Будущие вызовы в государственной политике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AC4A60-A416-4757-A86D-8D8004292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безопасности с конфиденциальностью и инновациями остается ключевым вызовом в разработке политики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Координация усилий по кибербезопасности между агентствами и странами требует постоянного внимания и улучшения.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Решение глобального характера киберугроз требует надежных рамок международного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Устранение нехватки навыков в области кибербезопасности критически важно для эффективной реализации политики и национальной киберустойчивости.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Постоянные исследования, международное сотрудничество и гибкие политические рамки необходимы для решения возникающих проблем и поддержания устойчивости против постоянно развивающихся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5714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281795-2ED3-4D91-8D7F-32F381F21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международное право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40B630-FFAE-46CC-B0B5-EBA4E963B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право кибербезопасности включает договоры, обычное право и необязательные нормы, регулирующие поведение государств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Таллиннское руководство 2.0 предоставляет анализ применения международного права к кибероперациям.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Резолюция ООН 70/237 подчеркивает роль Устава ООН в руководстве использованием ИКТ в контексте международной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организации в международной кибербезопасности включают ООН, МСЭ и ИНТЕРПОЛ.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регулирование кибербезопасности должно балансировать формальные правовые механизмы с необходимостью гибкости в решении быстро развивающихся технологических проблем.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3701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E9C0C8-D658-4196-8618-42C4D6CE4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Инициативы ООН в международной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06357A-F9AC-4EEB-9600-D8E045E52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Группа правительственных экспертов ООН (ГПЭ) разработала 11 добровольных норм ответственного поведения государств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Рабочая группа открытого состава ООН (РГОС) обеспечивает инклюзивный форум для глобальных дискуссий по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Резолюция ООН 73/27 усиливает нормы ответственного поведения государств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ООН по наркотикам и преступности (УНП ООН) вносит вклад в борьбу с киберпреступностью через свое Комплексное исследование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Совет Безопасности ООН рассматривает вопросы кибербезопасности в Резолюции 2341, подчеркивая защиту критической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0023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DB0E55-5937-4246-BC59-6D0FB2196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Будапештская конвенция о киберпреступности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FD79B8-115D-48B1-82D6-C90CDC0265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является первым крупным международным договором, посвященным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Статьи 2-13 Конвенции определяют конкретные киберпреступления для гармонизации между юрисдикциями.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Статьи 14-21 касаются процессуального права для расследования киберпреступлений и сбора электронных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Комитет Конвенции (T-CY) способствует ее реализации и решает возникающие проблемы в области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Хотя Конвенция влиятельна во всем мире, она сталкивается с критикой в отношении проблем конфиденциальности и потенциального превышения полномочий в трансграничных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3677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F82F55-0C04-4BEE-81A3-C2713DD0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Роль МСЭ в глобальной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1EA369-CB32-47A4-A7DA-372D78E31B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Международный союз электросвязи (МСЭ) возглавляет глобальные инициативы в области кибербезопасности как специализированное учреждение ООН по ИКТ.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Глобальная повестка дня МСЭ по кибербезопасности обеспечивает основу для международного сотрудничества на основе пяти стратегических направлений.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ITU-IMPACT укрепляет глобальные возможности кибербезопасности через различные программы и инициативы.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Руководство МСЭ по национальной стратегии кибербезопасности помогает странам в разработке комплексных стратегий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Глобальный индекс кибербезопасности, разработанный МСЭ, оценивает национальные обязательства в области кибербезопасности по всему миру.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6432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359600-13C3-4CAF-AEEC-CAB0EEA5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Рамки кибербезопасности ЕС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8F1EFF-3DDA-4101-A50B-72FD7671C5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Стратегия кибербезопасности ЕС обеспечивает комплексный подход к кибербезопасности в Европейском Союзе.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о безопасности сетей и информационных систем (NIS) устанавливает требования кибербезопасности для критических секторов.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ЕС о кибербезопасности укрепляет роль ENISA и устанавливает общеевропейскую систему сертификации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Европейский центр по борьбе с киберпреступностью (EC3) Европола играет ключевую роль в борьбе с киберпреступностью в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Общий регламент по защите данных (GDPR) включает значительные положения, связанные с безопасностью данных и кибербезопасностью.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5454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F3542E-2C17-4952-A889-BE067E8E3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Региональные рамки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0C46EB-29FC-4297-A9CA-B09F5D9C6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Конвенция Африканского союза рассматривает вопросы кибербезопасности и защиты персональных данных на африканском континенте.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Стратегия кибербезопасности АСЕАН фокусируется на наращивании потенциала и установлении региональных норм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Организация американских государств (ОАГ) подчеркивает развитие CSIRT и культуры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Соглашение Шанхайской организации сотрудничества (ШОС) применяет более широкий подход к информационной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Декларация Содружества по кибербезопасности определяет общие обязательства по свободному, открытому, инклюзивному и безопасному киберпространству.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5681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E71B81-10B0-4540-8153-D2C197887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Международные стандарты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C85DF3-B2A8-4CF6-9DE6-1832B2FB2C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Серия ISO/IEC 27000 предоставляет международно признанные стандарты управления информационной безопасностью.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Рамки кибербезопасности NIST предлагают комплексный подход к управлению и снижению рисков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Руководства ОЭСР предоставляют принципы управления рисками цифровой безопасности, применимые во всех секторах.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PCI DSS устанавливает стандарты безопасности для организаций, обрабатывающих информацию о кредитных картах.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Фреймворк MITRE ATT&amp;CK предоставляет глобально доступную базу знаний о тактиках и методах противника.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527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FA43FB-D74B-4F93-9ABA-B5402EDF6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сотрудничество в борьбе с киберпреступностью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76529B-AE4A-4461-868E-FC4AAEED1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Глобальный комплекс инноваций ИНТЕРПОЛА поддерживает международные усилия по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Сети 24/7, созданные различными международными соглашениями, облегчают срочную помощь в расследовании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Договоры о взаимной правовой помощи (MLAT) остаются фундаментальными для формального международного сотрудничества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Совместные следственные группы оказываются эффективными в сложных трансграничных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организации, такие как Европол, содействуют оперативному сотрудничеству в борьбе с киберпреступностью между юрисдикциями.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8837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DDA1D7-3591-4AB9-A5C4-AC47AAF66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Международные правовые рамки для киберконфликтов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A02AEB-60D0-4D59-A5F7-2CD04D27D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Таллиннское руководство 2.0 предоставляет комплексный анализ применения международного права к кибероперациям.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НАТО разработало возможности киберзащиты и признало киберпространство операционным доменом.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Группа правительственных экспертов ООН (ГПЭ) и Рабочая группа открытого состава (РГОС) вносят вклад в разработку норм ответственного поведения государств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Двусторонние кибер-соглашения между странами направлены на снижение напряженности и установление норм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Кибердипломатия появилась как отдельная область, рассматривающая международные отношения в контексте киберпространства.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5846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C9BCD2-06E0-40F9-AE22-353981904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международного регулирования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0E7001-FBDF-4A48-928D-A4508FFA17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Текущая международная структура кибербезопасности фрагментирована, отражая трудности в решении быстро развивающихся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Напряженность между национальным суверенитетом и глобальным управлением сохраняется в международном регулировании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Продолжаются дебаты о том, как эффективно применять существующее международное право к киберпространству.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Обеспечение соблюдения норм и ответственности в киберпространстве остается значительной проблемой.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Решение проблемы разрыва в киберпотенциале между странами имеет решающее значение для комплексного глобального управления кибербезопасностью.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3525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7956B0-BE1C-4430-9553-4F72337C9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цифровые платформы и кибербезопасность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6FB585-DFB7-4C5B-AE78-7861BB8EB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платформы являются неотъемлемой частью современной кибербезопасности, выступая как потенциальные векторы угроз, так и важнейшими защитниками.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сталкиваются с такими проблемами, как утечки данных и распространение вредоносного ПО, требующими надежных мер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Регуляторный ландшафт для цифровых платформ развивается, новое законодательство вводит обязательства для цифровых посредников.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Ответственность платформ выходит за рамки соблюдения законодательства и включает этические соображения и влияние на общество.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аспекты включают балансирование защиты пользователей с открытыми экосистемами и адаптацию к развивающимся угрозам при сохранении инноваций и доверия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7790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1B5389-AC5D-40B9-A63A-4E70B7DEB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основа кибербезопасности платформ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5A89C2-6D32-408D-B689-CD683BF2D1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по NIS налагает обязательства по безопасности на поставщиков цифровых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CISA США поощряет обмен информацией о киберугрозах между платформами и другими организациями.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и CCPA вводят требования по защите данных, которым должны соответствовать платформы.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Отраслевые правила, такие как PCI DSS, применяются к платформам, обрабатывающим конфиденциальные финансовые данные.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многогранная структура определяет обязанности платформ в таких областях, как меры безопасности, отчетность об инцидентах и защита пользовательских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5888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B62487-C8C2-4409-8391-249223D38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Обязательства платформ по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227FCF-9322-41D1-A8E7-28425E68D2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должны внедрять технические меры безопасности в соответствии со стандартами, такими как ISO/IEC 27001.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Отчетность об инцидентах и оценка рисков (согласно руководствам, таким как NIST SP 800-30) являются важнейшими обязательствами для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обязаны назначать директоров по информационной безопасности и внедрять надежные меры аутентификации.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Регулярные аудиты безопасности и своевременные обновления являются важными обязательствами для поддержания безопасности платформы.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Обучение пользователей является критическим обязательством, отражающим ответственность платформ за повышение осведомленности о кибербезопасности среди их пользовательской базы.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6422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A9E4F-1E8C-4374-A7B2-C09821E5D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Управление пользовательским контентом и сторонними приложениями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DEA0A1-9155-421C-9D5A-C1CE1D1E17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дела, такие как L'Oréal против eBay, рассматривают ответственность платформ за нарушения пользователей в цифровом 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должны внедрять эффективные процедуры "уведомления и удаления" для потенциально вредного контента.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Процессы проверки приложений усилились после инцидентов, подобных скандалу с Cambridge Analytica.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несут ответственность за обнаружение и предотвращение распространения вредоносного ПО и защиту пользователей от попыток фишинга.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Многие платформы внедряют программы "доверенных флагманов" для ускоренного сообщения об угрозах для повышения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3297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1353A5-307B-4E8F-8975-BC10B4D7E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данных и конфиденциальность в кибербезопасности платформ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20B314-53ED-42B9-8227-331741D9F0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принципы включают минимизацию данных и конфиденциальность по дизайну, как предписано статьями 5 и 25 GDPR.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должны внедрять процедуры уведомления о нарушениях данных для соответствия нормативным требованиям.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Безопасное управление трансграничной передачей данных является критическим обязательством для глобальных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обязаны обеспечивать права субъектов данных и внедрять системы управления согласием.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Псевдонимизация используется для усиления защиты данных при сохранении полезности данных для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0870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74F5AC-EF40-4300-91D0-B8DBED6EF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Реагирование на инциденты и отчетность для платформ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1EDFF6-FF12-411E-87CE-BCE16600BF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требования, такие как NIST SP 800-61r2, направляют планирование реагирования на инциденты для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Многие платформы поддерживают выделенные Группы реагирования на инциденты компьютерной безопасности (CSIRT) для эффективного управления инцидентами.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Структуры классификации инцидентов, такие как VERIS, позволяют эффективно распределять ресурсы во время событий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часто координируются с национальными CSIRT во время крупномасштабных инцидентов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Пост-инцидентные мероприятия включают анализ причин и документирование извлеченных уроков для улучшения будущих реакций.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3612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930ED-F575-4D5F-9334-68ECFA2CB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Механизмы сотрудничества между платформами и правительствами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154504-4C9B-4060-9BEE-D5B3E9B23C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Центры анализа и обмена информацией (ISAC) облегчают обмен информацией о кибербезопасности между платформами и правительствами.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Законы, такие как Закон о наблюдении за иностранными разведками (FISA), регулируют доступ правительства к данным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внедряют возможности законного перехвата для помощи в санкционированных правительственных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Многие платформы устанавливают каналы связи с правоохранительными органами для облегчения сотрудничества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публикуют отчеты о прозрачности правительственных запросов для поддержания общественного доверия.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4154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35C4EE-DB00-4777-A9CD-FD6E50076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Меры безопасности платформ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8725E9-FB28-4729-B8F5-E2AC8A48F3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Многофакторная аутентификация и шифрование данных являются фундаментальными мерами безопасности, внедряемыми платформами.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Веб-приложения-фаерволы и системы обнаружения аномалий защищают платформы от различных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Практики DevSecOps интегрируют безопасность в жизненный цикл разработки программного обеспечения для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уязвимостями и программы поиска ошибок проактивно устраняют слабые места в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Архитектура нулевого доверия набирает популярность как комплексная модель безопасности для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7631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BA8944-D9A2-4D58-B496-457E03670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Новые технологии в кибербезопасности платформ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FC476A-53BE-4570-88D9-E4A07B281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вычисления вводят модели совместной ответственности за безопасность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Искусственный интеллект улучшает возможности обнаружения угроз для кибербезопасности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Граничные вычисления и устройства IoT требуют новых подходов к безопасности от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блокчейн исследуется для управления идентификацией и безопасных транзакций на платформах.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разрабатывают криптографию, устойчивую к квантовым вычислениям, для решения будущих угроз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7070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FB7FB4-0E7D-4AEB-8E77-FA82FE252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Эволюционирующая роль платформ в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F91435-224E-48F4-A069-A37ACDA0C3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играют многогранную роль в кибербезопасности, балансируя соблюдение нормативных требований, этические соображения и защиту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включают согласование безопасности с пользовательским опытом и ориентирование в глобальных правилах.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Сотрудничество между платформами, правительствами и пользователями необходимо для решения развивающихся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Практики безопасности платформ имеют далеко идущие последствия для стабильности цифровой экономики и общественного доверия.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соображения включают адаптацию к быстрым технологическим изменениям и разработку гибких, но надежных структур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8847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1F5CB7-5DA3-49A6-AB93-240F4E5C7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49C8FB-FE9C-4912-B68E-69047353D3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B62D8E-5280-4B22-BB71-C55202494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890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4031</Words>
  <Application>Microsoft Office PowerPoint</Application>
  <PresentationFormat>Широкоэкранный</PresentationFormat>
  <Paragraphs>510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Введение в кибербезопасность </vt:lpstr>
      <vt:lpstr>Фундаментальные принципы кибербезопасности </vt:lpstr>
      <vt:lpstr>Правовая основа кибербезопасности </vt:lpstr>
      <vt:lpstr>Технологии кибербезопасности </vt:lpstr>
      <vt:lpstr>Управление кибербезопасностью </vt:lpstr>
      <vt:lpstr>Человеческий фактор в кибербезопасности </vt:lpstr>
      <vt:lpstr>Экономические аспекты кибербезопасности </vt:lpstr>
      <vt:lpstr>Международное сотрудничество в кибербезопасности </vt:lpstr>
      <vt:lpstr>Новые технологии и кибербезопасность </vt:lpstr>
      <vt:lpstr>Будущее кибербезопасности </vt:lpstr>
      <vt:lpstr>Введение в критическую информационную инфраструктуру (КИИ) </vt:lpstr>
      <vt:lpstr>Правовые рамки для защиты КИИ </vt:lpstr>
      <vt:lpstr>Заинтересованные стороны в защите КИИ </vt:lpstr>
      <vt:lpstr>Объекты защиты КИИ </vt:lpstr>
      <vt:lpstr>Оценка рисков в защите КИИ </vt:lpstr>
      <vt:lpstr>Технические меры для защиты КИИ </vt:lpstr>
      <vt:lpstr>Организационные меры для защиты КИИ </vt:lpstr>
      <vt:lpstr>Реагирование на инциденты в защите КИИ </vt:lpstr>
      <vt:lpstr>Международное сотрудничество в защите КИИ </vt:lpstr>
      <vt:lpstr>Будущие проблемы в защите КИИ </vt:lpstr>
      <vt:lpstr>Введение в государственную политику кибербезопасности </vt:lpstr>
      <vt:lpstr>Правовые основы политики кибербезопасности </vt:lpstr>
      <vt:lpstr>Цели государственной политики кибербезопасности </vt:lpstr>
      <vt:lpstr>Задачи политики кибербезопасности </vt:lpstr>
      <vt:lpstr>Приоритетные направления политики кибербезопасности </vt:lpstr>
      <vt:lpstr>Институциональные рамки для реализации политики кибербезопасности </vt:lpstr>
      <vt:lpstr>Механизмы реализации политики кибербезопасности </vt:lpstr>
      <vt:lpstr>Финансирование и распределение ресурсов для кибербезопасности </vt:lpstr>
      <vt:lpstr>Оценка и измерение эффективности политики кибербезопасности </vt:lpstr>
      <vt:lpstr>Будущие вызовы в государственной политике кибербезопасности </vt:lpstr>
      <vt:lpstr>Введение в международное право кибербезопасности </vt:lpstr>
      <vt:lpstr>Инициативы ООН в международной кибербезопасности </vt:lpstr>
      <vt:lpstr>Будапештская конвенция о киберпреступности </vt:lpstr>
      <vt:lpstr>Роль МСЭ в глобальной кибербезопасности </vt:lpstr>
      <vt:lpstr>Рамки кибербезопасности ЕС </vt:lpstr>
      <vt:lpstr>Региональные рамки кибербезопасности </vt:lpstr>
      <vt:lpstr>Международные стандарты кибербезопасности </vt:lpstr>
      <vt:lpstr>Международное сотрудничество в борьбе с киберпреступностью </vt:lpstr>
      <vt:lpstr>Международные правовые рамки для киберконфликтов </vt:lpstr>
      <vt:lpstr>Проблемы международного регулирования кибербезопасности </vt:lpstr>
      <vt:lpstr>Введение в цифровые платформы и кибербезопасность </vt:lpstr>
      <vt:lpstr>Правовая основа кибербезопасности платформ </vt:lpstr>
      <vt:lpstr>Обязательства платформ по кибербезопасности </vt:lpstr>
      <vt:lpstr>Управление пользовательским контентом и сторонними приложениями </vt:lpstr>
      <vt:lpstr>Защита данных и конфиденциальность в кибербезопасности платформ </vt:lpstr>
      <vt:lpstr>Реагирование на инциденты и отчетность для платформ </vt:lpstr>
      <vt:lpstr>Механизмы сотрудничества между платформами и правительствами </vt:lpstr>
      <vt:lpstr>Меры безопасности платформ </vt:lpstr>
      <vt:lpstr>Новые технологии в кибербезопасности платформ </vt:lpstr>
      <vt:lpstr>Эволюционирующая роль платформ в кибербезопасности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кибербезопасность </dc:title>
  <dc:creator>User</dc:creator>
  <cp:lastModifiedBy>User</cp:lastModifiedBy>
  <cp:revision>3</cp:revision>
  <dcterms:created xsi:type="dcterms:W3CDTF">2024-09-11T20:12:20Z</dcterms:created>
  <dcterms:modified xsi:type="dcterms:W3CDTF">2024-09-14T07:59:30Z</dcterms:modified>
</cp:coreProperties>
</file>