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7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8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9B991-19E5-42CA-8A46-8DB40B3E4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536811-5D03-4DB2-9CE0-6B0D44325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678A7F-5471-41C8-8477-CB1FA292A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646C6E-4650-432F-BD4D-08D9D97F5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E95D94-CFC2-441B-ACFE-22BC294B5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3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5E5260-8F7E-4D25-B8C3-223C9425C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8C108E-1054-41B0-9537-5E98CCC6B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CECA3D-C5E4-41B6-878F-DDCC5511A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DB4A29-22D2-42E2-A3F7-D23770357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1D097D-7E6B-44BC-AD14-2F52DC8FC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0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C8953-93D0-4947-81F1-59C227ECC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CBBC81-D4CA-4453-958A-B432D0FC2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7FE8BD-23E1-4100-A0B5-4BE320ED4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05CC5C-193B-4A6E-AF4A-EC85497D6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A41BD1-CF46-4CBB-B9A3-63ECC294D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284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1C2EA-2B8D-44D6-8D0C-4C1E51CA0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E3E24E-BA74-4C75-A99D-2BAB3F6E5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E7E136-1F13-4A60-A8E5-E19167865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18480A-AA3F-46D7-B65E-5D1E689B2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1159EF-E180-45E4-AB84-DF59AEDC5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7A5EB4-28B6-44C1-AA68-4D3DC91B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173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C3995E-EB3A-4FDF-B65E-EAFBF9A8E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65841D-D1FF-4FA7-B10A-CDE033156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4E172F-F45D-4BE1-AEF1-C603BBD00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5CA2450-73E6-4FD4-B9CD-3D5549151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677415-9F3E-47FF-935C-E66C30CF5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621B8F-E1D1-4DFE-B3C6-5128D302F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F1CEC7A-BCAE-4323-B4D8-4D9BCE753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0269CE3-7E4D-4F44-911C-C22438E9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814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50F6C-C113-49AA-82D4-44462C6A1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0B5D31-DDBA-4D61-8D9B-F8EF5B142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9E3364-779C-4E30-B982-4F7C80255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A0871F-5296-4827-AF20-06C89EDE2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02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8A9747-2E93-46DB-8D91-64BE211BE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E2E39BB-8320-4CD9-839A-233CAD468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C26767-D205-4E40-B303-3FD91292B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174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04B54-99D7-4479-8688-467264E7F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828B79-CD11-4280-BA3E-3F850EE2C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FD51B3-EA7C-4758-B2D0-4A1AAEFFA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7816C-E3B7-4FC5-9F05-3718D8ED7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614FEE-1012-4131-9A1F-12918DF0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264219-81DD-46B5-BCD0-D00B4F2B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907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27B0B4-CC80-418E-A328-5B9F2C9E4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26A9A1-8962-4EC4-8318-EA8328CCC9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0CB41C-4D16-4392-BE85-CC7A44040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304FB5-513F-4343-B0E4-F25C2D9D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0592C2-A9D7-494A-9BE0-1B6164A4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3BCD53-F474-4469-9F22-168C6F71E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11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F6B2A3-1736-4195-A54A-76BCC097E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5FBAB3-8CC5-4A81-828D-0BE6CC3FE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0B299A-592E-4617-8897-69B1AD545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F35E45-9970-4562-AB51-FF84786AF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4CB2C5-2AC6-49C6-A223-7EE2D78BC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98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41CBAF0-EDC3-4CE2-8240-B9E62E7EEA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E06B8D-C0A1-4678-961A-36A94D219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5C7294-0F0D-4E89-A876-8ED713571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AABA18-70FD-4AFB-9A40-9ABB2EEF4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4F0D70-FF5E-4E96-9DD9-BB6345D60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247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82B5B-7722-4F44-AEA6-002481B12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333C7B-7CF2-4726-A24E-518166C58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1E5BA2-F08F-4C61-BA02-65BE4105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7A41B3-C79C-41A7-9715-C6E623F0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1952C3-653A-4A98-9ACC-B06EA5BB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8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332547-3F7A-4C49-A985-208499BD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17B13C-1EFA-4C20-815C-ED27F81A1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C52712-DC50-4241-A41A-A2882B3306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C654B-7B8F-4FFB-879D-2B8C33D79C74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E974AE-775F-4857-B36D-0A136B392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977E08-84C9-488F-A3EF-E797C0D2A3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48E4C-D3AD-416A-9A95-2BB69BCFA1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73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76C454-D329-4CA3-A526-EB68BB0CD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DAB99D-E0E2-47E9-A89C-62764D1DA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AB3F11-BE37-4D44-9EBA-0EED2D0B1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EC0179-A2D0-4D79-9CDB-11086D092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онлайн разрешение споров (ODR)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E90FB9-4A62-4314-8D8D-B04BC2C4EB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ODR использует цифровые технологии для разрешения конфликтов вне традиционных судов, охватывая электронную коммерцию, мелкие иски, семейные конфликты и трансграничные споры.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заметки ЮНСИТРАЛ предоставляют международные руководящие принципы для внедрения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ODR значительно улучшает доступ к правосудию, сокращая время и затраты по сравнению с обычными разбирательствами.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ODR включают технологическую грамотность, цифровой разрыв и обеспечение процессуальной справедливости в виртуальных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ODR представляет собой парадигмальный сдвиг в разрешении конфликтов, интегрируя технологии для оптимизации процессов урегулирования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022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E147B-A52F-43B7-8530-B16BDBF38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Модели </a:t>
            </a:r>
            <a:r>
              <a:rPr lang="en-US"/>
              <a:t>ODR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F5F848-AD00-46FE-95E4-CA8630A68F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Автоматизированные системы переговоров, такие как Cybersettle, используют слепые торги для эффективного разрешения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Онлайн-платформы медиации облегчают асинхронную коммуникацию между сторонами.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виртуального арбитража воспроизводят традиционные процедуры в цифровом виде, расширяя доступ к арбитражу.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оптимизируют соглашения в системах, таких как SmartSettle ONE.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исследуется для смарт-контрактов и автоматизированного исполнения в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12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12855B-B7B2-4BEE-8FAC-C589F201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Основные платформы </a:t>
            </a:r>
            <a:r>
              <a:rPr lang="en-US"/>
              <a:t>ODR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4ECC3C-024F-40BC-947C-1F13975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 разрешения споров eBay ежегодно обрабатывает миллионы споров в электронной коммерции, демонстрируя крупномасштабное применение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ODR ЕС разрешает трансграничные потребительские споры в рамках Европейского союза.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"Интернет-суды" Китая интегрируют ODR с формальными судебными процессами, демонстрируя внедрение в государственном секторе.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Гражданский трибунал разрешения споров Британской Колумбии всесторонне внедряет ODR в публичное правосудие.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Мобильные суды ПРООН распространяют ODR на удаленные районы, улучшая доступ к правосудию.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847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3BD58-3F8C-401A-9DFF-5E05360B9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для </a:t>
            </a:r>
            <a:r>
              <a:rPr lang="en-US"/>
              <a:t>ODR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689BD4-6073-4DBA-83E1-2E153963B3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заметки ЮНСИТРАЛ предоставляют фундаментальное руководство для внедрения ODR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2013/11/ЕС и Регламент 524/2013 устанавливают основу для потребительского ODR в Европе.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онлайн-разрешения споров Китая регулируют ODR в сделках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об электронных транзакциях Сингапура поддерживает ODR, признавая электронные записи.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Единообразный закон об электронной коммерции Канады облегчает внедрение ODR во всех провинциях.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516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F7ADB-9C59-4903-AD53-B24C1C62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ODR в электронной коммерции и потребительских спорах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59ED68-EE69-4FA6-B216-5D45101A2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Гарантия A-to-Z Amazon иллюстрирует интегрированную систему ODR для защиты потребителей.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ODR Alibaba демонстрирует масштабируемость в крупных экосистемах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PayPal интегрирует ODR с платежными процессами, оптимизируя разрешение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UDRP ICANN эффективно разрешает конфликты с доменными именами в глобальном масштабе.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Чат-боты оптимизируют прием и сортировку споров на потребительских платформах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743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F53F04-D9B9-402B-B24C-011C75B02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ODR в гражданском и семейном праве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B346D4-6E63-4508-BA75-B6D4D8381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Гражданский трибунал разрешения споров Британской Колумбии является пионером в комплексном ODR для мелких исков и имущественных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Голландский Rechtwijzer предложил идеи для проведения переговоров по разводу через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ODR Жилищного суда Нью-Йорка рассматривает большой объем дел между арендодателями и арендаторами.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Money Claim Online Великобритании оптимизирует взыскание долгов через цифровые процессы.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Our Family Wizard специализируется на вопросах опеки над детьми и посещения, демонстрируя применение ODR в семейном 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579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515CE-9492-4168-B40C-03DB34509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ODR в трансграничных и международных спорах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B51D95-3353-4F4F-9BF3-5DBE8A0A5E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Структура ЮНСИТРАЛ решает юрисдикционные вопросы в спорах электронной коммерции.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ODR ЕС является примером многоюрисдикционного разрешения конфликтов для потребительских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NetCase ICC облегчает сложный международный коммерческий арбитраж через онлайн-средства.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UDRP ВОИС успешно разрешает глобальные споры в области интеллектуальной собственности.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Блокчейн-платформы, такие как Kleros, исследуют децентрализованный арбитраж для споров по смарт-контрактам.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640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8F59E-DFD9-4020-A920-8634325D9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Технологические основы и безопасность в ODR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7E3392-734A-4BB1-92F8-2CBE5EE94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обеспечивает целостность записей ODR и повышает доверие к процессу.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Сквозное шифрование гарантирует конфиденциальность коммуникаций в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Применения ИИ в ODR варьируются от анализа настроений до прогностической аналитики.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Виртуальная и дополненная реальность создают иммерсивные среды ODR для улучшенного участия.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подписи аутентифицируют соглашения в процессах ODR, обеспечивая юридическую действительность.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168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C10D14-7CAB-4530-9342-66F0F5070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последствия и доступ к правосудию в ODR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136750-F981-46C5-B788-573DB4449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Инициативы, такие как общественные киоски ODR, решают проблемы доступности и преодолевают цифровой разрыв.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ODR улучшает доступ к правосудию, сокращая затраты и время, связанные с традиционным разрешением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Профессиональные кодексы поведения, такие как стандарты ICODR, рассматривают этические соображения в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в принятии решений ODR поднимает вопросы о прозрачности и роли человеческого суждения.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прозрачности в процессах ODR имеет решающее значение для поддержания общественного доверия к цифровым системам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11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04DC0-67E6-4BFF-BA3D-6B101CEFA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Будущее </a:t>
            </a:r>
            <a:r>
              <a:rPr lang="en-US"/>
              <a:t>ODR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E4C578-E340-4E17-ABCF-47ADBF329A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ODR трансформирует традиционное разрешение споров, интегрируя онлайн-механизмы в судебные операции.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Продвинутый ИИ и аналитика могут решать более сложные споры в будущих системах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Комплексные правовые и этические рамки крайне важны для ответственного развития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необходимо для решения трансграничных споров через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Будущее ODR заключается в балансировании технологических достижений с фундаментальными принципами правосудия и доступности.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97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89B540-EB2E-4F23-B930-51C082A0B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электронное альтернативное разрешение споров (E-ADR)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B93082-B7A5-4B82-8863-110923DF8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E-ADR адаптирует традиционные методы ADR к цифровой сфере, фокусируясь на онлайн-медиации и арбитраже.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заметки ЮНСИТРАЛ предоставляют руководящие принципы, подчеркивающие доступность, прозрачность и справедливость в E-ADR.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E-ADR предлагает такие преимущества, как снижение затрат, повышение доступности и разрешение трансграничных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показывают, что E-ADR повышает эффективность и сокращает время разрешения по сравнению с традиционными методами.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E-ADR представляет собой значительную эволюцию в разрешении споров, используя технологии для улучшения доступа к правосудию.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737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CDF82-7230-431A-9CED-A6FB535B4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для </a:t>
            </a:r>
            <a:r>
              <a:rPr lang="en-US"/>
              <a:t>E-ADR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37865D-1603-4446-947E-8C18B0524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Типовой закон ЮНСИТРАЛ о международном коммерческом арбитраже обеспечивает основу для онлайн-арбитража.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2013/11/ЕС устанавливает основу для онлайн-разрешения потребительских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США толкуют Федеральный закон об арбитраже как применимый к онлайн-арбитражу.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онлайн-разрешения споров Китая предоставляют комплексную основу для E-ADR.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Развивающийся правовой ландшафт направлен на обеспечение ясности и действительности процессов E-ADR в различных юрисдикциях и типах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225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4EC4D3-516C-4A48-A659-6160C2934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Онлайн-медиация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97C91B-5664-432D-936A-BEA2E1E12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Онлайн-медиация включает подготовку к медиации, совместные сессии, частные кокусы и составление соглашений на цифровых платформах.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Платформы, такие как Modria, предлагают комплексные функции для онлайн-медиации.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Чат-боты с искусственным интеллектом помогают в проверке споров и подготовке сторон в онлайн-медиации.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Общие пространства для документов и цифровые доски облегчают совместное решение проблем в виртуальной медиации.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Ключевой проблемой в онлайн-медиации является установление контакта и доверия в цифровых условиях, что требует новых навыков медиатора.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730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06DCE-6ABD-4B16-9E14-6F6293269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Онлайн-арбитраж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726C43-45DD-49EC-B544-3AC0EDDA5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Онлайн-арбитраж включает электронную подачу, виртуальный выбор арбитра, онлайн-слушания и цифровую выдачу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Платформы, такие как NetCase от ICC, предоставляют комплексные среды для онлайн-арбитражей.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залы заседаний воспроизводят физические пространства, включая функции допроса свидетелей и представления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Услуги транскрипции в реальном времени и многоязычного перевода адаптированы для онлайн-использования в арбитраже.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Онлайн-арбитраж решает проблемы представления доказательств и многосторонней коммуникации, сохраняя при этом процедурную целостность.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759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68B1DC-F4C9-40A3-A65F-E65B0C25C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Применения </a:t>
            </a:r>
            <a:r>
              <a:rPr lang="en-US"/>
              <a:t>E-ADR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FED4CE-8B62-44F2-AA14-7B6CC5587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Семейное право использует платформы, такие как Our Family Wizard, для споров о разводе и опеке.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коммерческие споры принимают онлайн-арбитраж через институты, такие как ВОИС.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ODR ЕС рассматривает жалобы потребителей во всех государствах-членах.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Споры об интеллектуальной собственности, особенно о доменных именах, эффективно разрешаются через онлайн-арбитраж.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Споры в строительной отрасли используют онлайн-сервисы, учитывающие технические сложности.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304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21893-0BE7-4A84-AF84-B7E9F13CA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Трансграничный </a:t>
            </a:r>
            <a:r>
              <a:rPr lang="en-US"/>
              <a:t>E-ADR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169492-9F07-4F70-B83C-C243A40C4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Нью-Йоркская конвенция интерпретируется как включающая решения онлайн-арбитража.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Типовой закон ЮНСИТРАЛ о международной коммерческой медиации рассматривает исполнимость медиативных соглашений.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Сингапурская конвенция облегчает исполнение соглашений онлайн-медиации.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исследуется для самоисполняемых решений в трансграничном E-ADR.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Трансграничный E-ADR демонстрирует потенциал эффективного разрешения международных споров, подчеркивая необходимость гармонизированных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416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C55AC7-83C8-42B4-8C2D-156B136D8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Конфиденциальность и защита данных в E-ADR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0E1AD0-4926-4910-8245-9797E43A7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GDPR требует адаптации в дизайне платформы E-ADR и обработке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Безопасность виртуальных залов заседаний требует сквозного шифрования и контроля доступа.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Безопасные системы обмена файлами необходимы для обмена документами в E-ADR.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Инсайты, генерируемые ИИ, поднимают новые вопросы конфиденциальности в онлайн-разрешении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Трансграничная передача данных требует соблюдения множества регламентов в E-ADR.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699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8512F8-64EF-41E9-8A17-0F252E75C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Этика </a:t>
            </a:r>
            <a:r>
              <a:rPr lang="en-US"/>
              <a:t>E-ADR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AC3F45-9F91-4498-8947-11E8FBA93B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Беспристрастность и нейтральность приобретают новые измерения онлайн, учитывая доступ к технологиям и профессионализм.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ICODR предоставляет этические руководства для практикующих E-ADR.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прогнозная аналитика поднимают вопросы о прозрачности и человеческом суждении в E-ADR.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Цифровой разрыв представляет этическую проблему для равноправного участия в онлайн-разрешении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Поддержание профессиональных границ требует новых стратегий в цифровой коммуникации для практикующих E-ADR.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029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CE45E-5AAC-4D40-AE7E-0D61D9000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Обучение и сертификация практикующих E-ADR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4D595E-8960-41DA-8FD5-C27B256183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Навыки E-ADR включают традиционные компетенции ADR, технологическую грамотность и стратегии цифровой коммуникации.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 разрабатывают специфические для E-ADR рамки компетенций для практикующих.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Процессы сертификации направлены на установление признанных стандартов E-ADR.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Симуляции и ролевые игры необходимы для практического обучения онлайн-разрешению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Обучение защите данных и кибербезопасности интегрировано в образование практикующих E-ADR.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235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FCDFD2-CEEE-4437-8CF8-93D4C8ABD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Влияние E-ADR на системы правосудия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744625-30C3-4880-94BC-2A3B825AF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E-ADR снижает затраты и время, делая правовую защиту более доступной для широкого населения.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E-ADR в существующие системы требует законодательных и процедурных адаптаций.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Успешные внедрения E-ADR демонстрируют потенциал для сокращения судебных очередей.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Юридическая профессия адаптируется, включая навыки виртуальной адвокатуры и цифрового управления делами.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E-ADR облегчает разрешение трансграничных споров, влияя на международную торговлю и глобальный доступ к правосудию.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641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C6EFBF-1762-43B2-A9F2-07D35814E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Цифровая трансформация признания и исполнения иностранных судебных решений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B6EC31-EDF7-41E0-8CEF-F25A6083E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технологии вводят электронные решения, цифровую аутентификацию и онлайн-реестры исполнения в трансграничном признании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Гаагская конвенция (2019) обеспечивает основу для решения цифровых проблем в исполнении иностранных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Цифровизация оптимизирует процессы, предлагая повышение эффективности в признании и исполнении иностранных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в различных правовых системах создает проблемы в согласовании технологического прогресса и подходов к цифровым доказательствам.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Пересечение цифровизации с правовыми принципами требует тщательного рассмотрения для сохранения фундаментальных гарантий и защиты надлежащей правовой процедуры.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05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F242C5-66B8-4FA7-92B8-F31949C22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для цифрового признания и исполнения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9D128B-860F-47F9-8E3F-2E4D7AA58A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Типовой закон ЮНСИТРАЛ об электронных передаваемых записях предоставляет шаблон для цифровых документов в трансграничных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Регламент ЕС № 1215/2012 охватывает цифровые судебные решения для признания и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Единообразный закон США о признании денежных решений иностранных государств адаптируется к цифровым проблемам в признании иностранных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Верховный народный суд Китая издал правила об онлайн-судебной помощи для трансграничного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разработки отражают необходимость адаптации правовых рамок к цифровым реалиям при сохранении основных принципов признания и исполнения решений в различных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6447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DEE75E-2D2B-4636-879A-038F19228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Цифровая аутентификация иностранных судебных решений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CD514B-058A-4961-82EC-9EB1AFDF4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подписи и электронные печати, регулируемые такими структурами, как eIDAS ЕС, проверяют судебные документы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создает неизменяемые записи аутентичности решений в трансграничном исполнении.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электронного апостиля стандартизирует электронную аутентификацию официальных документов для международного признания.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Безопасные онлайн-порталы предоставляют централизованные платформы верификации для иностранных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Суды сталкиваются с проблемами надежности и допустимости цифровых доказательств в процессах признания иностранных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12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909C8E-0BA8-4156-AD4C-3FBF3F523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Цифровые платформы для трансграничного признания и исполнения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F98544-0B50-493F-880C-291C8423D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портал электронного правосудия предлагает комплексные функции для процедур исполнения в масштабах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предварительно оценивают иностранные решения в цифровых процессах признания.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Интегрированные онлайн-платежные системы обеспечивают эффективное исполнение денежных решений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платформы хранят и обеспечивают доступ к данным иностранных решений, поднимая вопросы суверенитета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виртуальных слушаний позволяют проводить удаленные аргументации в делах о трансграничном признании и исполнении.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03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7CD07-574E-4C25-BDF5-DC14FAD2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Трансграничный обмен данными и конфиденциальность в цифровом исполнении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72BA24-3ECA-4A65-90ED-B5D4F6DB4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влияет на передачу данных о решениях, требуя тщательного рассмотрения защиты данных в трансграничном исполнении.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Соблюдение различных режимов защиты данных требует гибких протоколов для признания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Протоколы безопасного обмена данными между судами имеют решающее значение, при этом e-CODEX предоставляет модель для трансграничного судебного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базы данных судебных решений поднимают вопросы конфиденциальности в контексте глобального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анонимизации защищают конфиденциальность, сохраняя исполнимость иностранных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1859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1DBF2-5CE9-4249-9F68-07E409561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Проблемы цифрового исполнения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AC8100-47AC-4EB5-A170-3AFFB5E1D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Идентификация цифровых активов для исполнения требует сложного отслеживания и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Исполнение решений в отношении криптовалют поднимает новые правовые вопросы в трансграничных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аналитика больших данных помогают в отслеживании активов для международного исполнения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Исполнение неденежных решений онлайн является сложным, особенно с легко перемещаемым цифровым контентом.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Смарт-контракты для автоматизированного исполнения исследуются, но сталкиваются с юридическими и техническими препятствиями в трансграничных сценариях.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566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02F9A-0AD1-4E2C-BB01-F6C6852A8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Признание и исполнение электронных решений и результатов ODR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36CDA-632B-4C32-B374-3F0B4D7E9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Правовой статус электронных решений варьируется в разных юрисдикциях, создавая проблемы для международного признания.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Проверка подлинности электронных решений требует надежных цифровых механизмов в трансграничном исполнении.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заметки ЮНСИТРАЛ руководят обработкой результатов ODR в международных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Исполнимость арбитражных соглашений типа clickwrap остается спорной в трансграничных спорах.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Решения с помощью ИИ вызывают озабоченность по поводу судебной независимости и объяснимости в международном признании.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712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A30DCC-D088-4232-8027-A03DB4E5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Судебное сотрудничество и наращивание потенциала для цифрового исполнения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C5E9B9-4B63-436F-97A7-551904D28F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Судебные сети облегчают цифровой обмен информацией и лучшими практиками для трансграничного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Цифровое судебное обучение затрагивает технологические навыки и правовые последствия международного признания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Общие цифровые стандарты для обмена данными о решениях приоритетны для улучшения трансграничного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организации продвигают наращивание цифрового потенциала для эффективного исполнения иностранных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Преодоление цифрового разрыва между юрисдикциями остается сложной задачей в глобальных усилиях по исполнению.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6020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16FE77-CC91-4DCD-9D9E-167522EC3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Кибербезопасность и предотвращение мошенничества в цифровом исполнении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0AF2A2-531F-41A6-8FFA-5C76AD355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Риски кибератак на цифровые системы судебных решений требуют надежных мер безопасности для трансграничного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Блокчейн предлагает защищенные от подделки записи исполнения для международного признания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обнаружения мошенничества, основанные на ИИ, выявляют аномалии в подаче иностранных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Регулярные проверки безопасности обеспечивают устойчивость системы в цифровых механизмах трансграничного исполнения.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Специализированные планы реагирования на инциденты учитывают уникальные правовые последствия нарушений в международных системах судебных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083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AC5CA-299F-4D9B-82A0-E62B0E003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цифрового признания и исполнения иностранных судебных решений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3C4BCD-56CD-4664-A354-DCD7010C6B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трансформация предлагает потенциал для повышения эффективности и действенности в трансграничном исполнении.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Цифровизация повышает прозрачность и доступность, но создает проблемы равного доступа к международному правосудию.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Влияние на концепции юрисдикции и суверенитета требует новых норм в трансграничном исполнении.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Необходима постоянная адаптация правовых рамок для решения развивающихся цифровых проблем в признании иностранных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Эволюция цифровых систем исполнения требует постоянного сотрудничества между юридическими экспертами, практиками и технологами в глобальном масштабе.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0931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D22D6-C457-4344-867A-CFCD80810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Цифровая трансформация процессуального права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3C3AF6-7CEC-4B40-9D8E-6996DDB00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Цифровая трансформация меняет правовые процедуры, вводя электронную подачу документов, виртуальные слушания, обработку цифровых доказательств и автоматизированное принятие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"Европейская этическая хартия об использовании ИИ в судебных системах" Совета Европы рассматривает этические последствия цифровой трансформации в процессуальном праве.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технологии улучшают доступ к правосудию и эффективность, но адаптация процессуальных гарантий к цифровым средам представляет сложные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Влияние цифровой трансформации очевидно в ключевых областях судебных разбирательств, требуя инновационных решений для баланса технологических достижений с фундаментальными принципами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сдвиг требует тщательного рассмотрения для поддержания процессуальной целостности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4478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7A436-DE6D-4B22-B51A-E5BFE7D80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Системы электронной подачи документов и цифрового управления делами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18248E-7212-462F-A5F3-FCE7929554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Федеральные правила гражданского процесса США учитывают цифровые процессы в электронной подаче документов и управлении делами.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 действий ЕС по электронному правосудию определяет стратегии цифрового управления делами для государств-членов.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система подачи документов Сингапура демонстрирует полностью интегрированную цифровую судебную систему.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Бразилии № 11.419/2006 обеспечивает всеобъемлющую основу для цифровых судебных операций.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Эволюция систем электронной подачи документов демонстрирует потенциал комплексной процессуальной реформы в цифровую эпоху, решая вопросы эффективности и доступности в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5841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C50D62-FF3B-40C6-B4CE-674DFDA3F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Виртуальные слушания и удаленные показания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AD18F0-E95E-4503-B2B7-B876F53FF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Федеральные правила США рассматривают удаленные опросы в виртуальных слушаниях.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коронавирусе 2020 года в Великобритании ввел видео- и аудиослушания в ответ на пандемию.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суд по правам человека выпустил руководство по обеспечению прав на справедливое судебное разбирательство в виртуальных процессах.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Положения Китая предлагают нормативную базу для виртуальных разбирательств в их правовой 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Дела, такие как Vasquez v. San Miguel, устанавливают прецеденты процессуальной справедливости в удаленных слушаниях.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0032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612FF0-6E9E-4E71-A370-F1B34A6EE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Цифровые доказательства и электронное раскрытие информации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354F04-EAA5-48EB-8DFE-5A23FB86C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Федеральные правила доказывания США обновили правила аутентификации электронных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Практическое указание 31B Великобритании руководит процессами электронного раскрытия информации в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влияет на трансграничное электронное раскрытие информации, добавляя сложности в международные дела.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Практическое указание CM 6 Австралии подчеркивает пропорциональность в электронном раскрытии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дела, такие как Zubulake v. UBS Warburg, установили принципы хранения электронных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876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638E4B-4193-4420-A14D-2CEBCAD4C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Автоматизированное принятие решений и алгоритмическое правосудие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D5E61B-BDAB-4C02-A032-251A49F3B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Предложенный Закон ЕС об ИИ рассматривает высокорисковые применения ИИ в судебной 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Дело State v. Loomis подняло вопросы о надлежащей правовой процедуре для алгоритмов оценки рисков в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Канады об автоматизированном принятии решений подчеркивает прозрачность и человеческое вмешательство в судебных процессах.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Хартия Совета Европы предлагает руководство по использованию ИИ в правовых процессах.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человеческий пересмотр автоматизированных решений установлено как важнейшая гарантия в алгоритмическом правосудии.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8156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BDFB72-140F-4560-99F3-94A5EE4F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Интеграция онлайн-разрешения споров (</a:t>
            </a:r>
            <a:r>
              <a:rPr lang="en-US"/>
              <a:t>ODR)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0B8F02-A8FB-4138-A206-7224C69D1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заметки ЮНСИТРАЛ предоставляют основу для интеграции ODR в формальные процедуры.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потребительском ADR предписывает национальные платформы ODR для государств-членов.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 интернет-суда Китая предлагают новаторский пример интегрированного ODR в формальной правовой системе.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Гражданском трибунале разрешения споров Британской Колумбии демонстрирует потенциал ODR для определенных споров.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Трансграничное исполнение ODR представляет юрисдикционные проблемы в международных делах.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2397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687AE-6193-4769-86CD-433BC113D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Защита данных в цифровых процессуальных правилах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A153C3-F56E-4F82-804A-D5EAB8AC1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влияет на судебные процедуры в отношении обработки данных в государствах-членах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конфиденциальности США влияет на управление цифровыми судебными записями в федеральных судах.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PIPEDA Канады влияет на системы электронной подачи документов и цифровые судебные процессы.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Конвенция 108+ предоставляет принципы обработки судебных данных в странах-подписантах.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 на забвение влияет на онлайн-решения судов и цифровое ведение записей.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2735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E8925-6B90-4000-8387-612D8697B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Кибербезопасность в цифровых судебных процессах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BFF89D-B594-47A8-85A9-B055CA45B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ИТ-безопасности федеральной судебной системы США влияют на правила электронной подачи документов и цифровые судебные операции.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NIS ЕС влияет на меры безопасности судебной системы во всех государствах-членах.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политика защитной безопасности Австралии руководит безопасностью цифровой судебной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Нарушения кибербезопасности, такие как атака программ-вымогателей на суды Филадельфии, подчеркивают необходимость надежных процедур в цифровых судебных 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и контроль доступа являются стандартными в системах электронной подачи документов для защиты конфиденциальной правовой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2143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7EAE4-A389-42D9-A91F-E1427DB4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Трансграничные процессуальные правила в цифровую эпоху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64F828-6525-419A-A497-2F1B9286A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Гаагская конвенция о вручении документов учитывает электронное вручение в международных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e-CODEX ЕС облегчает трансграничные судебные процедуры между государствами-членами.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Типовой закон ЮНСИТРАЛ рассматривает цифровые документы в международных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CLOUD США и предложение e-Evidence ЕС решают вопросы сбора цифровых доказательств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Гаагская конвенция о судебных решениях может рассматривать вопросы цифровой эпохи в трансграничном исполнении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873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EECE5-D7F8-4DCA-BEEF-4C8C8261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Глобальный обзор цифровизации судебной системы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D35983-2806-4282-B2DA-8996B0974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судебной цифровизации включают электронную подачу документов, управление делами, виртуальные слушания и обработку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Всемирный банк подчеркивает автоматизацию судов для повышения эффективности отправления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Обзоры ООН по электронному правительству подчеркивают роль технологий в улучшении доступа к правосудию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Исследования показывают улучшение доступности судов и сроков рассмотрения дел с использованием цифровых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внедрения различаются в зависимости от правовых традиций и уровней технологического развития, требуя индивидуальных подходов.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6843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4735F-D261-497C-87EE-53DB713B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Подход США к судебной цифровизации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B867CC-5CB8-4A87-97C7-0D730089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Федеральные суды используют CM/ECF для управления делами и PACER для публичного доступа к судебным записям.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Инновации штатов включают онлайн-разрешение споров в Юте для мелких исков и систему электронной подачи NYSCEF в Нью-Йорке.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ИИ, например COMPAS для оценки рисков, вызывает юридические и этические дебаты в судебной системе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Пандемия COVID-19 ускорила внедрение виртуальных слушаний во всех судах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Национальный центр судов штатов продвигает технологические стандарты во всех юрисдикциях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5138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30B1E-CA5C-485D-B032-E6A983BD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Подход ЕС к судебной цифровизации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0219CE-00F6-4EBA-BAEE-D3594E1EC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Европейский портал электронного правосудия централизует доступ к правовой информации во всех государствах-членах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Проект e-CODEX соединяет судебные системы государств-членов ЕС для улучшения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 действий на 2019-2023 годы подчеркивает интероперабельность и ориентированный на пользователя дизайн в инициативах цифрового правосудия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существенно влияет на практики защиты данных в цифровых судах по всему Европейскому Союзу.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онлайн-разрешения споров ЕС улучшает доступ к разрешению потребительских споров во всех государствах-членах.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648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E76DE-054F-42D8-A316-960FEDE8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Судебная цифровизация Китая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CB7EEE-DBE8-4ECE-978B-FB40EC8D6A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Интернет-суды в Китае рассматривают споры в сфере электронной коммерции и онлайн-споры через цифровые платформы.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Технология блокчейн используется для сохранения доказательств в китайских судах.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"Система 206" использует ИИ для анализа дел и поддержки принятия решений в китайских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Мобильные судебные приложения расширяют доступ к судебным услугам по всему Китаю.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Аналитика больших данных используется для прогнозирования исходов дел и оценки эффективности в китайских судах.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1676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178BD5-FB09-4000-BC2D-90461A3DD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Судебная цифровизация Сингапура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9E62F5-8836-49B4-83E5-CEE222589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eLitigation объединяет управление делами во всех судах Сингапура.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общественного правосудия и трибуналов предлагает онлайн-разрешение споров для мелких исков в Сингапуре.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используется для судебной транскрипции в судебных разбирательствах Сингапура.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цифровыми доказательствами поддерживается законодательными поправками в судах Сингапура.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инноваций в области будущего права стимулирует инновации в области юридических технологий в судебной системе Сингапура.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3107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F54822-A9F6-446A-8BE4-6B5303A6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Судебная цифровизация Великобритании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3E3FD5-B8BC-4264-B7D5-52E69D0272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реформ HMCTS направлена на улучшение доступа, эффективности и снижение затрат в судах Великобритании.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Общая платформа интегрирует цифровое управление делами в уголовных судах Великобритании.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Онлайн-иски по гражданским денежным требованиям революционизируют рассмотрение мелких исков в судебной системе Великобритании.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слушания были быстро внедрены во время COVID-19 во всех судах Великобритании.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Великобритания балансирует открытое правосудие с проблемами конфиденциальности в своих инициативах цифровых судов.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037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A87632-98C4-49E5-938F-B0C3C0C9D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Судебная цифровизация Австралии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769230-343C-4B2B-B8B2-43D5FAC5C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цифровых судов Федерального суда модернизирует операции по всей стране в Австралии.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Национальная судебная структура способствует интероперабельности между австралийскими юрисдикциями.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Эксперименты с ИИ в австралийских судах включают помощь в написании судебных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онлайн-разрешения споров улучшают доступ к административному правосудию в Австралии.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цифровизации судов на 2022-2025 годы описывает планы будущей трансформации австралийских судов.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6707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87E247-201E-436D-8599-40EC85E08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Судебная цифровизация Индии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616289-06DE-4D65-BCFA-431EC6058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Проект электронных судов цифровизирует районные и подчиненные суды по всей Индии.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Национальная судебная сетка данных централизует управление делами и статистику для индийских судов.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виртуальных судов ускорилось во время COVID-19 в судебной системе Индии.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Проекты ИИ, такие как SUVAAS, решают проблемы языкового разнообразия в индийских судебных разбирательствах.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Фаза III проекта электронных судов планирует будущую цифровизацию обширной судебной системы Индии.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6876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19800-6E5C-4808-9A30-F8CFA7FDC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Судебная цифровизация Бразилии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752E23-7D33-4812-966F-501E16A3C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электронного судебного процесса (PJe) управляет цифровыми делами по всей стране в Бразилии.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Национальный совет юстиции стандартизирует цифровые процессы во всех бразильских судах.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ИИ, такие как VICTOR, автоматизируют классификацию дел в Верховном федеральном суде Бразилии.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слушания были быстро внедрены во время COVID-19 в бразильских судах.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"Правосудие 4.0" комплексно подходит к судебным инновациям в Бразилии.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5139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43066-5FCD-4B03-8AE1-301449AAE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Сравнительный анализ глобальной судебной цифровизации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D7C839-A54D-4804-9A25-CF445E9F7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Общие направления во всем мире включают улучшение доступа и эффективности с помощью технологий в судах.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блокчейн появляются как передовые технологии в судебных системах по всему миру.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традиции значительно влияют на подходы к цифровизации в разных странах.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Кибербезопасность и защита данных являются первостепенными проблемами в цифровых системах правосудия во всем мире.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Глобальная тенденция к цифровым системам правосудия предлагает трансформационный потенциал для доступности, эффективности и прозрачности.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8878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1DD3B3-2D89-40D5-A77E-234F21759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A2F534-2C27-4863-B8DE-50B1712DB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67C7A1-2015-42E4-8786-E5E570DC0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342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3684</Words>
  <Application>Microsoft Office PowerPoint</Application>
  <PresentationFormat>Широкоэкранный</PresentationFormat>
  <Paragraphs>499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Тема Office</vt:lpstr>
      <vt:lpstr>Презентация PowerPoint</vt:lpstr>
      <vt:lpstr>Введение в онлайн разрешение споров (ODR) </vt:lpstr>
      <vt:lpstr>Модели ODR </vt:lpstr>
      <vt:lpstr>Основные платформы ODR </vt:lpstr>
      <vt:lpstr>Правовая основа для ODR </vt:lpstr>
      <vt:lpstr>ODR в электронной коммерции и потребительских спорах </vt:lpstr>
      <vt:lpstr>ODR в гражданском и семейном праве </vt:lpstr>
      <vt:lpstr>ODR в трансграничных и международных спорах </vt:lpstr>
      <vt:lpstr>Технологические основы и безопасность в ODR </vt:lpstr>
      <vt:lpstr>Этические последствия и доступ к правосудию в ODR </vt:lpstr>
      <vt:lpstr>Будущее ODR </vt:lpstr>
      <vt:lpstr>Введение в электронное альтернативное разрешение споров (E-ADR) </vt:lpstr>
      <vt:lpstr>Правовая основа для E-ADR </vt:lpstr>
      <vt:lpstr>Онлайн-медиация </vt:lpstr>
      <vt:lpstr>Онлайн-арбитраж </vt:lpstr>
      <vt:lpstr>Применения E-ADR </vt:lpstr>
      <vt:lpstr>Трансграничный E-ADR </vt:lpstr>
      <vt:lpstr>Конфиденциальность и защита данных в E-ADR </vt:lpstr>
      <vt:lpstr>Этика E-ADR </vt:lpstr>
      <vt:lpstr>Обучение и сертификация практикующих E-ADR </vt:lpstr>
      <vt:lpstr>Влияние E-ADR на системы правосудия </vt:lpstr>
      <vt:lpstr>Цифровая трансформация признания и исполнения иностранных судебных решений </vt:lpstr>
      <vt:lpstr>Правовая основа для цифрового признания и исполнения </vt:lpstr>
      <vt:lpstr>Цифровая аутентификация иностранных судебных решений </vt:lpstr>
      <vt:lpstr>Цифровые платформы для трансграничного признания и исполнения </vt:lpstr>
      <vt:lpstr>Трансграничный обмен данными и конфиденциальность в цифровом исполнении </vt:lpstr>
      <vt:lpstr>Проблемы цифрового исполнения </vt:lpstr>
      <vt:lpstr>Признание и исполнение электронных решений и результатов ODR </vt:lpstr>
      <vt:lpstr>Судебное сотрудничество и наращивание потенциала для цифрового исполнения </vt:lpstr>
      <vt:lpstr>Кибербезопасность и предотвращение мошенничества в цифровом исполнении </vt:lpstr>
      <vt:lpstr>Будущее цифрового признания и исполнения иностранных судебных решений </vt:lpstr>
      <vt:lpstr>Цифровая трансформация процессуального права </vt:lpstr>
      <vt:lpstr>Системы электронной подачи документов и цифрового управления делами </vt:lpstr>
      <vt:lpstr>Виртуальные слушания и удаленные показания </vt:lpstr>
      <vt:lpstr>Цифровые доказательства и электронное раскрытие информации </vt:lpstr>
      <vt:lpstr>Автоматизированное принятие решений и алгоритмическое правосудие </vt:lpstr>
      <vt:lpstr>Интеграция онлайн-разрешения споров (ODR) </vt:lpstr>
      <vt:lpstr>Защита данных в цифровых процессуальных правилах </vt:lpstr>
      <vt:lpstr>Кибербезопасность в цифровых судебных процессах </vt:lpstr>
      <vt:lpstr>Трансграничные процессуальные правила в цифровую эпоху </vt:lpstr>
      <vt:lpstr>Глобальный обзор цифровизации судебной системы </vt:lpstr>
      <vt:lpstr>Подход США к судебной цифровизации </vt:lpstr>
      <vt:lpstr>Подход ЕС к судебной цифровизации </vt:lpstr>
      <vt:lpstr>Судебная цифровизация Китая </vt:lpstr>
      <vt:lpstr>Судебная цифровизация Сингапура </vt:lpstr>
      <vt:lpstr>Судебная цифровизация Великобритании </vt:lpstr>
      <vt:lpstr>Судебная цифровизация Австралии </vt:lpstr>
      <vt:lpstr>Судебная цифровизация Индии </vt:lpstr>
      <vt:lpstr>Судебная цифровизация Бразилии </vt:lpstr>
      <vt:lpstr>Сравнительный анализ глобальной судебной цифровизации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электронную судебную систему </dc:title>
  <dc:creator>User</dc:creator>
  <cp:lastModifiedBy>User</cp:lastModifiedBy>
  <cp:revision>3</cp:revision>
  <dcterms:created xsi:type="dcterms:W3CDTF">2024-09-11T20:10:53Z</dcterms:created>
  <dcterms:modified xsi:type="dcterms:W3CDTF">2024-09-14T07:58:47Z</dcterms:modified>
</cp:coreProperties>
</file>