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8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24C49-E36C-428B-866A-9310409B7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D179AE-745D-4908-884F-19FA47390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3FDE98-168C-4906-BA4A-035AD3B5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65756-57C5-4888-925B-1ED86F68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D197B6-5325-4B23-B650-B8003EDF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19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BF7BB-80F0-43ED-B59E-228629B4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DEB0E8-66B5-4AC3-A4B5-D550FAB94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901839-BF5A-4CB7-9375-5975700B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471B42-CCDC-48F9-949B-B175C12B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482A4C-0C36-4ED0-97EA-9F37CB27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27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EEF5A-9F53-493B-8F48-286F60A1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952B2-FA28-4062-A0D1-A347D9D0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E9D979-543C-4921-BB5F-EE95A2D9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DA69C-B1C4-4E46-8790-DAF2DC62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F1B2DF-D7D0-425A-8A3E-AB356E0A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9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61D39-FB7A-4DAD-9783-77950B9A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48911A-8F8C-4175-8B4C-AEC1EAB97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7CC467-3F93-464D-8ECC-5F73F5C31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BE2667-511C-4439-9F1C-5B5A14F3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B21C3C-1300-40C5-A41D-ED9724EC1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69D9C0-D58F-4008-B313-5AA3FBCC2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2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C310A-E056-44B1-9449-22B3D343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E7BFF-8F58-439E-97AA-C92D8FD3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79C392-7FFF-4C4B-A592-27383185F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37A8AB-5CA7-446C-8DE9-069A76F35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AD8A43-2C85-400C-A47B-1EB5DA97D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9A08E1-39F2-4F46-83B6-00E6468D9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8B5B4C-4846-4164-8CA7-7A94E513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56EE4C-5FCB-4787-8760-7A0744C3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00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D0F35-BC8F-4600-915B-BE7300F3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6F9FC7-6D25-4B71-9D1A-2DC6BD86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EA4B73-E713-4C61-AF28-A7D9CBF5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EE6E7C-D849-4ADA-8428-717EBDA3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49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39B0B1-BC96-4DD5-B5E2-F33981BCA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B96C9E-C190-489B-A949-0B7A03900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3C92B6-8C06-4024-B76C-6342F45FC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6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1E5FF-46C8-4174-87A7-157C8B5C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C4A910-CD3F-4FBC-AA2E-2D68C49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52544F-C174-426D-8EA5-32B4E95EE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F461C7-C167-48AC-A7BC-4AF742FF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303FC9-EF5D-4CC6-9A20-B21F3C719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B850A-90A0-4838-8CDA-14B4366C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D31D-01BB-47A4-84CC-EEE6BCD26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268985-A596-41F6-A4F7-8F4796D26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4E8438-DE60-4DCB-8853-539D7DD52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6F4FCC-869F-4F16-A269-6F9C62D6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F749C-B3F9-42D0-B75B-CB7B318FF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A1739A-A6F5-4D8C-9398-28F5F74C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43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D06FA-F1AB-4F5D-AA8B-F6EAC939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18085B-327C-4771-913A-121026DFB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189FC-5D2D-4C2D-82EA-E33C251C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D21BD-B264-44A5-B1F8-5209DD27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F98939-DEEA-4EDE-9C5A-17F5640D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41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B55930-0E9A-4D80-919C-115E67C8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FB1386-A1BF-4765-9A2B-2F9C7B94F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2A1307-B52D-4DAD-9906-2FB9B498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27C91D-2B77-4281-83DF-8931C774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21D0A-2A14-430F-A3C3-085F7F28D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99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88D3C-CAFE-41CB-A33C-D694CC8B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2A283A-0EFF-49A5-ACE4-79A87B980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1059B-CCBB-4618-A80F-39569887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7BDCD1-8266-4247-8038-CC47806D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B4114C-9A0A-4A7C-B710-78FE7EC7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12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9DA16-647D-4F1D-A1DB-59575215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DCBFB1-537B-4532-A02A-DEF07474B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996174-D08C-4B16-870F-DDECE3C519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842320-6196-4D23-A050-4CD0959CD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5946A1-EA80-4BAB-9F72-3C5DB1F4B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2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F92ECC-51C5-40B0-9ADB-8607761D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A76A7B-4C11-4717-8794-46FC860A9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09B83F-C1BF-4110-8477-8F39D7E6D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1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5A92A-302E-40E3-ADE5-92471504E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Анализ преступности и прогнозное полицирование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CF410-199C-400E-9E68-D30F50843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Программное обеспечение, такое как PredPol, анализирует исторические данные для предсказания будущих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показывают потенциальное снижение преступности через прогнозное полицирование, но поднимают этические вопросы о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Loomis подчеркнуло необходимость прозрачности в алгоритмическом принятии решений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ГИС позволяют точно картографировать преступность, улучшая стратегии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Машинное обучение повышает эффективность анализа преступности, но сталкивается с проблемами качества данных и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203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2AFBC-97E4-4E9D-9FA5-060C161E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криминалистика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07676E-08F0-4D58-BF6A-92988EFF1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EnCase, критически важны для извлечения и анализа цифровых доказательств в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Юридическая допустимость цифровых доказательств руководствуется рекомендациями Министерства юстиции, подчеркивающими целостность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мобильных устройств стала критически важной, с такими инструментами, как Cellebrite UFED, лидирующими в этой области.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Зашифрованные устройства представляют значительные проблемы для правоохранительных органов, как видно из дела Apple против ФБР.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отражает растущую важность электронных доказательств в расследованиях, требуя специализированных инструментов и техник.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9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BDC39-E6F5-40F6-BD38-5ACDBD926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Технологии наблюдения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E1FE0A-9D63-4399-81B7-FD48CA058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Законы, такие как Закон США о прослушивании, регулируют практики электронного наблюдения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CCTV и распознавания лиц является спорным, как подчеркивается в деле Bridges.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автоматического распознавания номерных знаков (ALPR) отслеживают транспортные средства, но сталкиваются с проблемами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Нательные камеры влияют на поведение офицеров и общественное доверие к правоохранительным органам.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технологии демонстрируют напряженность между расширенными возможностями правоохранительных органов и защитой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20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B743E-8B1F-4233-BD27-11335F70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Системы управления информацией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A5BB23-8F89-4EED-A440-3E1E877E8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Платформы, такие как NCIC и SIENA, облегчают критически важный обмен данными между правоохранительными агентствами.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Политика безопасности CJIS регулирует защиту данных в информационных системах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делами значительно повышают эффективность операций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изучается для улучшения целостности данных в записях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поиск информации в базах данных правоохранительных органов, но требует тщательного управления для обеспечения точности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29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6450F4-80A4-4096-8241-FCF2058E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Инструменты расследования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653781-BC2B-4F1E-AF08-24CE97437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сетевой криминалистики, такие как Wireshark, необходимы для анализа криминальных коммуникаций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стандарты руководят обработкой цифровых доказательств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расследования криптовалют поднимают важные вопросы конфиденциальности в расследованиях цифровых финансовых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в даркнете представляют уникальные вызовы для правоохранительных органов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инструменты отражают сложную природу расследований киберпреступлений, требуя баланса между технологическими возможностями и юридическими/этическими соображениями.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238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6D687-37F8-4D49-A50A-74537B70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Биометрические технологии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A44E6A-75F6-4CD9-9ADD-7EEC3C949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распознавания лиц распространена, но оспаривается в правоохранительных органах, как видно из дела Lynch.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Крупномасштабные базы данных отпечатков пальцев улучшают возможности идентификации, но вызывают значительные опасения по поводу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Базы данных ДНК, регулируемые законами, такими как Закон об идентификации ДНК, помогают в уголовных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Развивающиеся технологии, такие как анализ походки, изучаются для применения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Биометрия в правоохранительных органах демонстрирует продвинутые возможности идентификации, подчеркивая необходимость надежных мер защиты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03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45955-8F99-4B1D-8434-F2740A47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Мобильные технологии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9F3515-D209-4F67-8332-1DBB77256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терминалы данных обеспечивают доступ к базам данных в реальном времени для офицеров на местах.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Приложения для смартфонов предлагают различные функциональные возможности для правоохранительных органов, но вызывают проблемы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сканеры отпечатков пальцев позволяют быстро идентифицировать, но сталкиваются с соображениями Четвертой поправки.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Нательные камеры, интегрированные с мобильными приложениями, поднимают важные вопросы конфиденциальности и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достижения отражают растущую мобильность операций правоохранительных органов, подчеркивая необходимость баланса между операционной эффективностью и конфиденциальностью.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626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FAAE8-BEAC-47DD-B634-7F2B212C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и машинное обучение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878A7D-9F85-419C-8ADC-1B7586644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прогнозного полицирования сталкиваются с критикой из-за потенциальной предвзятости в приложениях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Распознавание лиц с поддержкой ИИ улучшает возможности, но вызывает значительные юридические и этические дебаты.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естественного языка анализирует текстовые данные для разведки, но вызывает опасения по поводу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Машинное обучение в цифровой криминалистике ускоряет анализ доказательств, но ставит под вопрос роль человеческой экспертизы.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инструментах оценки рисков для залога и вынесения приговоров является спорным, как видно из дела State v. Loomis.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65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035FE-7610-4B6A-8D8B-6F1AED29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Возможности и вызовы ИТ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27FC1D-9F73-493B-9DA8-A7CE026D2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ИТ-технологии улучшают возможности правоохранительных органов, но поднимают значительные проблемы конфиденциальности и гражданских свобод.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Быстрый технологический прогресс часто опережает правовые рамки, требуя постоянных обновлений.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Судебный надзор жизненно важен для интерпретации конституционных защит цифровой эпохи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необходимо для решения трансграничных проблем в правоохранительной деятельности с использованием ИТ.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Всесторонние правовые и этические рамки имеют первостепенное значение для руководства применением ИТ в правоохранительных органах, обеспечивая баланс между общественной безопасностью и защитой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83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C5DB5-94CC-43E5-BD3F-2A6595EB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электронное принудительное исполнение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D3B845-832C-42CC-B847-2EE123315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принудительное исполнение использует электронные средства для исполнения судебных приказов и мониторинга соблюдения в современных правовых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онлайн-судебные приказы, изъятие цифровых активов и автоматизированный мониторинг 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портал электронного правосудия демонстрирует потенциал цифровых решений в правовом сотрудничестве.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принудительное исполнение должно балансировать эффективность с надлежащей правовой процедурой и защитой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отражает цифровую трансформацию юридических процессов, адаптируя традиционные методы принудительного исполнения к цифровой эпохе.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89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702BC-ADDF-4F9C-986D-9B8BDC1E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электронного принудительного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DBE1EE-40D7-48EF-BB16-AB89F683E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1215/2012 облегчает трансграничное электронное принудительное исполнение в рамках Европейского Союза.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G v G в Великобритании подтверждает юридическую юрисдикцию над криптовалютными активами.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CLOUD значительно влияет на трансграничный доступ к данным для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Microsoft Corp. v. United States, рассматривают экстерриториальное действие цифровых ордеров.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помогает в трансграничном электронном принудительном исполнении, предоставляя международную правовую основу.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59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FB341-14D1-48A7-9EC5-08DE21D2A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Отслеживание и изъятие цифровых активов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8E2E26-238D-4555-B45D-FFCD95937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Chainalysis, помогают правоохранительным органам отслеживать и прослеживать транзакции криптовалют.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Министерства юстиции США по принудительному исполнению в отношении криптовалют предоставляет руководство по расследованиям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United States v. 69,370 Bitcoin, демонстрируют сложности изъятия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Замораживание цифровых кошельков часто включает сотрудничество с криптовалютными биржами.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отражают эволюционирующую природу собственности в цифровую эпоху, требуя адаптации методов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6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F802-30D2-4587-AD35-83A9A8A4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Автоматизированный мониторинг соблюдения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7AFDF1-5EDE-43DA-9BC9-5729D70DB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Системы, управляемые ИИ, отслеживают выполнение приказов об удалении контента и финансовые транзакции на предмет 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Google v. Equustek, рассматривают проблемы глобального принудительного исполнения удаления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помогают в мониторинге судебных запретов, но вызывают значительные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Автоматизированные системы обнаруживают нарушения интеллектуальной собственности в интернете в масштабе.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системы должны ориентироваться в сложных законах о защите данных, повышая при этом эффективность принудительного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8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A881F-F20B-4C54-99DE-2C1C4B01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Цифровые судебные приказы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5D4C9A-63EA-42AF-8762-55DCE2491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признает электронные печати, облегчая цифровые судебные приказы по всему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электронного вручения становятся все более распространенными в судебных системах по всему миру.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изучается для создания неизменяемых и проверяемых судебных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Автоматизированное исполнение приказов, таких как изъятие доменов, становится все более распространенным.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судебные приказы отражают модернизацию судебных процессов, повышая доступность и эффективность.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34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92420-A819-4564-BEB2-6DD22E640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Электронное принудительное исполнение прав интеллектуальной собственности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D57A1C-EC8C-4916-8C0C-83C34B395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Автоматизированные системы распознавания контента играют спорную роль в защите ИС, как видно из дела Viacom v. YouTube.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уведомления и удаления DMCA широко приняты, но подвергаются критике за потенциальное злоупотребление.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Изъятие доменов применяется для борьбы с онлайн-контрафакцией и пиратством.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показывают потенциал в автоматизации и принудительном исполнении цифровых лицензионных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демонстрируют сложное взаимодействие между технологиями и правоприменением в области ИС в цифровых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9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97190A-539F-403A-92F2-13E73C3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Электронное принудительное исполнение в финансовых регуляциях и ПОД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43360E-B8D8-4580-9992-8D4E5F1D9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Автоматизированный мониторинг транзакций стал стандартной практикой в финансовом соответствии.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Рекомендации FATF определяют международные стандарты для электронного принудительного исполнения в финансовых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возможности обнаружения финансовых преступлений в банковском и финансовом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"Правило путешествия" для виртуальных активов стимулирует новые технологические решения для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механизмы отражают адаптацию финансового сектора к цифровым угрозам, используя технологии для борьбы с финансовыми преступлениями.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14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87337-F52E-4B59-8E11-DB967472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Электронное принудительное исполнение в конкурентном праве и защите потребителей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730779-4C63-4C40-A6B7-567646FA0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мониторинга рынка используются для обнаружения антиконкурентных практик, таких как фиксация цен.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 о цифровых рынках с участием технологических гигантов, таких как Google и Amazon, представляют уникальные проблемы для принудительного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Веб-краулеры используются для обеспечения соблюдения правил защиты потребителей на онлайн-рынках.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Автоматизированные системы отзыва улучшают обеспечение безопасности продукции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применения демонстрируют адаптацию регуляторного правоприменения к быстро развивающимся цифровым рынкам.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802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94D02-54ED-4930-A127-5498323B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Трансграничное электронное принудительное исполнение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210E4-6432-442D-AEA1-DCAEAE08C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облегчает международное признание и исполнение цифровых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юрисдикции сохраняются в трансграничном электронном принудительном исполнении, как показано в деле Yahoo! v. LICRA.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ордер на сохранение счета упрощает трансграничные процессы финансового принудительного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e-CODEX оцифровывает судебное сотрудничество через границы, повышая эффективность в трансграничных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усилия отражают растущую потребность в международном сотрудничестве в цифровом принудительном исполнении через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34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0A1BA-3912-4055-88C1-B1D59724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Эволюция и проблемы электронного принудительного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9E7816-41D0-411D-B2B2-46C5AC18D4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принудительное исполнение повышает эффективность, но поднимает важные вопросы о надлежащей правовой процедуре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постоянные законодательные обновления, чтобы идти в ногу с технологическими достижениями в принудительном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Судебный надзор остается решающим в автоматизированных процедурах принудительного исполнения для обеспечения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правоохранительных органов цифровым технологиям необходимо для эффективного электронного принудительного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правовые рамки и международное сотрудничество являются ключевыми для обеспечения справедливого и эффективного цифрового принудительного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12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5DB20-4DD0-4600-A02B-EDE659B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кибергигиену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BB61D2-6B45-4E8C-A8E3-75F33289E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имеет решающее значение в современной правоохранительной деятельности, включая практики поддержания безопасности и целостности цифровых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IC3 ФБР сообщил о 69% увеличении жалоб на киберпреступления в 2020 году, подчеркивая растущую важность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утечки, такие как инцидент с Таможенной и пограничной службой США в 2019 году, подчеркивают важность кибергигиены.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операционной эффективности с кибербезопасностью является значительной проблемой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отражает растущую важность цифровой безопасности в правоохранительной деятельности, подчеркивая необходимость надежных практик для защиты конфиденциальной информации и поддержания общественного доверия.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047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AAC58-B840-46D4-94C0-2689A669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кибергигиены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54FD15-26D9-4A86-ACAC-3461D9CC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FISMA 2014 США предписывает программы кибербезопасности федеральных агентств, устанавливая стандарт для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NIS ЕС повышает кибербезопасность в критических секторах, включая правоохранительные органы.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о правоохранительных органах (ЕС) 2016/680 конкретно касается обработки данных в правоохранительной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кибербезопасности NIST предлагает всесторонние руководства по практикам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Рамочное соглашение между ЕС и США регулирует трансграничный обмен данными, подчеркивая международное сотрудничество в кибергигиене.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54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2A51F-46D6-4256-AAF4-56FAA64E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в ИТ-системах правоохранительных органов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F0D55D-3C9C-43F9-ABF8-DE3CE97AE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на этапе проектирования рекомендуются для всех ИТ-систем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Политика безопасности CJIS регулирует контроль доступа к конфиденциальным данным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минимизации данных и ограничения цели применяются к обработке данных правоохранительными органами.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хранения данных в правоохранительных органах ориентируются в сложных правовых и операционных потребностях.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имеет решающее значение для обеспечения безопасности конфиденциальных данных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711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9F0EF-7F89-4E8F-8305-4B4FAECE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Сетевая безопасность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7319BD-9B4D-4B8C-997C-D6C8ECB0A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Брандмауэры и системы обнаружения вторжений в правоохранительных органах следуют стандартам ISO/IEC 27033.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Сегментация сети в сетях правоохранительных органов принимает принципы нулевого доверия для повышения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оценки безопасности необходимы для поддержания целостности сетей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критической инфраструктуры в правоохранительных органах соответствует руководствам CISA.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SIEM обеспечивают мониторинг сетевой активности правоохранительных органов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07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DB036-5E43-4FDD-976C-4AFF42A68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конечных точек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C12376-026A-4980-885B-D9032F7DE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по управлению мобильными устройствами (MDM) обеспечивают политики безопасности на устройствах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обнаружения и реагирования на конечных точках (EDR) предлагают продвинутое обнаружение угроз для конечных точек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против вредоносных программ в правоохранительных органах используют решения нового поколения для борьбы с эволюционирующими 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Полное шифрование диска защищает от кражи устройств, что является критической проблемой для устройств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в отношении съемных носителей предотвращают утечку данных из систем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457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31C414-D2D9-4E68-9248-FABF51F16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Цифровая криминалистика и кибергигиена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F35457-CB61-4690-A15A-3B132DF98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блокировки записи сохраняют целостность цифровых доказательств в расследованиях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хеширования проверяют подлинность цифровых доказательств, собранных правоохранительными органами.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системы протоколирования поддерживают цепочку хранения цифровых доказательств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Криминалистическое создание образов создает точные копии данных, что критически важно для сохранения исходных доказательств в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Защищенные среды анализа защищают от заражения вредоносными программами во время цифровых криминалистических экспертиз.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84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1D38D-EF15-431E-AA17-E5D83FBF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Реагирование на инциденты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20625F-E910-488D-B697-A06287ADE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 800-61 руководит планированием реагирования на инциденты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Группы реагирования на чрезвычайные ситуации в области компьютерной безопасности (CERT) возглавляют усилия по кибербезопасности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Настольные учения готовят персонал правоохранительных органов к потенциальным киберинцидентам.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Автоматизированная разведка угроз позволяет обнаруживать киберугрозы в системах правоохранительных органов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кризисной коммуникации обращаются как к внутренней, так и к внешней аудитории во время киберинцидентов.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280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76E792-16D9-4FA3-AF8E-2A06CAFC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Программы обучения кибергигиене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8ECD6-1081-4BF5-BDA1-3C0C0347A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Учебные программы на основе ролей согласуются с такими рамками, как NICE, для предоставления целевого обучения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Кампании по повышению осведомленности о фишинге повышают устойчивость персонала правоохранительных органов к атакам социальной инженерии.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интегрирована в базовое обучение для всего персонала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Виртуальная и дополненная реальность (VR/AR) создает иммерсивные сценарии для обучения кибербезопасности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непрерывного обучения поддерживают актуальность навыков кибербезопасности персонала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742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B04D4-C5CA-4D2D-B9D8-395F79224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цепочки поставок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D136AC-73AE-41AE-9CD3-C1A898B3A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рисков поставщиков в правоохранительных органах следуют стандартам ISO 28000 для обеспечения целостности цепочки поставок.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Закупка оборудования и программного обеспечения для правоохранительных органов включает строгие проверки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Подписание кода проверяет целостность программного обеспечения, используемого в системах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сервисы, используемые правоохранительными органами, должны соответствовать строгим стандартам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Аудиты сторонних систем выявляют уязвимости в цепочке поставок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1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30561-58C3-4CBE-895B-19FC08191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Внедрение комплексной кибергигиены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BE439C-3556-43BD-8ABB-AF703443C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на основе рисков приоритизирует критические активы в стратегиях кибергигиены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Постоянная адаптация практик кибергигиены решает проблему эволюционирующих угроз системам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играет решающую роль в формировании культуры кибербезопасности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Межведомственное сотрудничество повышает общую кибергигиену в сообществе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имеет решающее значение для поддержания общественного доверия и операционной целостности в деятельности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05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34F01-13DE-4E41-B471-CF4C48A6C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трансформация правоохранительных органов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F14B6A-B517-4B63-8C45-1A9F0A548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трансформация правоохранительных органов представляет собой парадигмальный сдвиг в полицейской деятельности и уголовном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 этой трансформации включают "умное полицирование" и "правоохранительную деятельность на основе данных".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сообщает, что киберпреступность может стоить $10,5 триллионов ежегодно к 2025 году, подчеркивая срочность цифровой трансформации.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большие данные изменяют традиционные модели полицейской деятельности, предлагая новые возможности и вызовы.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требует комплексных изменений в технологии, организационной культуре, правовых рамках и развитии навыков.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56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C388D-B6E3-4728-9F95-B502155A2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стратегии цифровой трансформации правоохранительных органов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A2079-CFB7-4696-842E-20E8E8A19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УНП ООН по киберпреступности формирует национальные усилия в цифровой трансформации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единого цифрового рынка и безопасности ЕС подчеркивает трансграничное сотрудничество в цифровом полицировании.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стратегия ИНТЕРПОЛА по киберпреступности фокусируется на наращивании цифрового потенциала среди стран-членов.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Группа правоохранительных органов "Пяти глаз" способствует сотрудничеству в цифровой трансформации среди своих 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Стратегия цифровой трансформации Африканского союза, приоритизируют модернизацию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526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A2440-9BFD-4975-BAC5-E3ECD668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Национальные стратегии цифровой трансформации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5C2BBF-D184-4588-85BE-479503251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США "Advancing American AI" влияет на ИТ-стратегию и цифровые возможности ФБР.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Национальная стратегия данных Великобритании фокусируется на улучшении цифровой разведки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"Полиция 2020" Германии направлена на модернизацию ИТ-систем на всех уровнях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стратегия Японии включает интеграцию ИИ в предотвращение преступлений и правоохранительную деятельность.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электронной полиции Эстонии интегрирует мобильные технологии и цифровые услуги для эффективного полицирования.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388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4517F-C075-472E-8167-B88E049C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Организационная реструктуризация для цифровой трансформации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7AD61C-15AF-4425-BA8E-5A4C8B062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подразделения по киберпреступности, такие как Национальное подразделение по киберпреступности Великобритании, становятся обычными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специалистов по данным в правоохранительные органы требует новых стратегий набора и организационных структур.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Лаборатории цифровой криминалистики необходимы для обработки увеличивающегося объема цифровых доказательств в современных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технологии трансформируют работу полиции на передовой, требуя изменений в оперативных структурах.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партнерства, такие как Национальный альянс киберкриминалистики и обучения, используют экспертизу частного сектора в правоохранительной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202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DC779-32D7-4EAA-BC75-6E2EDA97A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Модернизация технологической инфраструктуры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D12026-CB8B-4650-943E-46BCDC55C3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облачных вычислений в правоохранительных органах следует таким рамкам, как Политика безопасности CJIS для обеспечения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5G улучшают коммуникационные возможности правоохранительных органов, улучшая время реагирования и обмен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Интернета вещей интегрируются в операции правоохранительных органов для улучшения ситуационной осведомленности и времени реагирования.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Нательные камеры вводят новые возможности в полицейскую деятельность, поднимая при этом значительные проблемы управления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Приложения ИИ в полицейской деятельности, хотя и являются спорными, исследуются для различных задач, включая прогнозное полицирование и распознавание лиц.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535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40E0B-5579-411D-8A1F-EC20E1F8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данными и аналитика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3ED05D-004D-4D67-9231-B6051093A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больших данных, такие как Система осведомленности о домене NYPD, улучшают ситуационную осведомленность для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Прогнозная аналитика используется в полицейской деятельности, но поднимает значительные этические вопросы относительно предвзятости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социальных медиа все чаще используется правоохранительными органами в рамках правовых рамок для сбора разведданных.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реального времени по борьбе с преступностью предоставляют централизованную поддержку для принятия решений на основе данных в операциях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Озера данных внедряются для решения проблем фрагментации в управлении данными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188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B3335-C721-4AE9-99FC-9E70E6E5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Развитие цифровых навыков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13C18-0C5D-4367-A421-DF658F640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Полицейские академии включают комплексное обучение цифровой грамотности в свои учебные программы.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Внедряются программы непрерывного обучения для поддержания актуальности знаний персонала правоохранительных органов о цифровых технологиях.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программы обучения следователей по киберпреступности удовлетворяют потребность в экспертизе в сложных цифровых 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цифрового лидерства ориентированы на руководителей правоохранительных органов для стимулирования организационной трансформации.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Партнерства с университетами и технологическими компаниями предоставляют продвинутые возможности обучения для персонала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709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98CAD-F14C-48B9-B379-D64458165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и политические рамки для цифровой трансформации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A27A2-479B-4E5C-B859-45917A9B1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CLOUD решает проблемы доступа к цифровым доказательствам в разных юрисдикциях, облегчая международное сотрудничество.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полицейской деятельности требует разработки этических руководств для обеспечения ответственного внедрения.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технологии распознавания лиц в правоохранительных органах является предметом продолжающихся правовых и этических дебатов.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конфиденциальности адаптируются для решения вопросов использования больших данных в расследованиях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Разрабатываются соглашения о трансграничном обмене данными для облегчения международного сотрудничества в цифровом правоохранении.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053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D3499-8934-4E97-A60D-9E2E9860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цифровой трансформации правоохранительных органов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17B156-D171-456D-AD2B-E8674C4B8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содействует наращиванию потенциала через свой Глобальный комплекс инноваций, улучшая цифровые возможности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EC3 Европола продвигает цифровую трансформацию среди правоохранительных органов стран-членов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УНП ООН фокусируется на развитии потенциала развивающихся стран для цифрового правоохранения.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Программа киберпотенциала АСЕАН, улучшают цифровые возможности среди стран-членов.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Сотрудничество "Пяти глаз" способствует обмену передовыми технологиями между правоохранительными органами стран-членов.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598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42EA4-BAAA-46CC-BB81-1A9826D5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Возможности и вызовы в цифровой трансформации правоохранительных органов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AE18DE-8F9C-4F82-BF8F-C57BD8267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Организационное сопротивление и бюджетные ограничения представляют значительные препятствия для цифровой трансформации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Приверженность руководства имеет решающее значение для успешного внедрения цифровых стратегий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технологией и полицейской деятельностью, ориентированной на человека, остается ключевым вызовом в усилиях по цифровой трансформации.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Конфиденциальность данных и этичное использование технологий являются постоянными проблемами, требующими тщательного рассмотрения и разработки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Непрерывное обучение и адаптация имеют решающее значение для устойчивости цифровой трансформации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48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C69CD-9A09-4F58-8A79-2C452986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E6300B-989A-4B09-BA9B-F9402E957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в борьбе с транснациональной киберпреступностью, фокусируясь на обмене информацией, совместных операциях и наращивании потенциала.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IC3 сообщил о 791 790 жалобах на киберпреступления в 2020 году, с убытками, превышающими 4,2 миллиарда долларов, подчеркивая масштаб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Ликвидация ботнета Emotet в 2021 году является примером эффективного международного сотрудничества, в котором участвовали агентства из восьми стран.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в области киберпреступности отражает эволюционирующий характер цифровых угроз и необходимость скоординированных ответов.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Преодоление юрисдикционных барьеров и разработка всеобъемлющих правовых рамок необходимы для эффективного решения глобальных киберпроблем.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818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A5222-9CAD-4CF2-8264-5690A422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Роль Организации Объединенных Наций в усилиях по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2850D3-DE62-4207-A43C-F2000AC26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программа УНП ООН по киберпреступности фокусируется на наращивании потенциала в государствах-членах.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ООН 74/247 инициировала процесс разработки всеобъемлющей конвенции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Межправительственная группа экспертов изучает тенденции киберпреступности и рекомендует глобальные ответы.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УНП ООН предоставляет техническую помощь и обучение государствам-членам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ООН рассматривает новые угрозы, такие как преступления с использованием ИИ, демонстрируя необходимость глобальной координации в ответе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704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34426-721A-4D50-B212-A3A084FDD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Содействие ИНТЕРПОЛА международным расследованиям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63177E-E242-4EF3-972A-2EA0B79C7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Директорат ИНТЕРПОЛА по киберпреступности координирует усилия в 194 странах-членах.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стратегия по киберпреступности на 2021-2025 годы фокусируется на разведке, операциях и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 киберфузии в Сингапуре предоставляет поддержку в реальном времени для расследований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участвовал в громких операциях, таких как операция "Золотая рыбка Альфа".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ИНТЕРПОЛА подчеркивает важность централизованной координации в глобальных усилиях по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77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7A9CF-954A-4AA2-B264-FC412DA7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Лидерство Европола в сотрудничестве ЕС по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D0A9E8-9725-44FF-AF5B-C026E6CED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Европол возглавляет сотрудничество ЕС в области киберпреступности через EC3, созданный в 2013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Ежегодный отчет IOCTA информирует о тенденциях киберпреступности в Европейском Союзе.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J-CAT координирует громкие расследования среди государств-членов ЕС и за его пределами.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Европол возглавил успешные операции, такие как ликвидация DoubleVPN.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Европола демонстрирует эффективность регионального сотрудничества в области киберпреступности, сочетая оперативную поддержку и стратегический анализ.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04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22472-575E-4183-9E37-8BFCDFCB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Совет Европы и Будапештская конвенция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D1F937-271B-4AAB-A83F-DAF755B52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(2001) предоставляет рамки для гармонизации законов и улучшения сотрудничества в области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ратифицирована 66 странами, значительно влияя на национальное законодательство.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T-CY содействует реализации Будапештской конвенции среди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Руководящие записки разъясняют применение Конвенции к новым технологиям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демонстрирует потенциал международных правовых рамок в области киберпреступности, балансируя потребности правоохранительных органов с национальным суверенитетом.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945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9F7384-ED38-4B0E-AB59-362E1B72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Форумы G7 и G20, рассматривающие глобальные проблемы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74DD32-EDD7-4D95-99EA-23524EF1C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Сеть G7 24/7 облегчает быстрое сотрудничество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Группа G7 Roma-Lyon фокусируется на высокотехнологичных преступлениях и международном сотрудничестве.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Целевая группа по цифровой экономике G20 рассматривает вопросы кибербезопасности и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Декларации саммитов влияют на национальную политику в области киберпреступности 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форумы демонстрируют роль высокоуровневого политического сотрудничества в формировании глобальных стратегий по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23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85008-56ED-4F0B-BE47-56931AC5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Региональные организации в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650EB7-7A3B-4685-AB21-0C50107A7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АСЕАН разработала комплексную стратегию кибербезопасности для своих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Африканский союз принял Конвенцию о кибербезопасности для решения региональных проблем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ОАГ предоставляет оперативную поддержку в расследованиях киберпреступлений по всей Америке.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Содружество помогает странам-членам в разработке национальных стратегий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региональные инициативы отражают разнообразные подходы к киберпреступности, адаптированные к конкретным географическим и культурным контекстам.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6771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EB786-FE40-427C-A55A-ADA9ED76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Государственно-частные партнерства в реагировании на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59EC04-88AD-44DA-BC29-E2CF2C6FF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Всемирного экономического форума объединяет мировых лидеров для решения проблемы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Подразделение Microsoft по цифровым преступлениям сотрудничает с правоохранительными органами по всему миру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Альянс по киберугрозам облегчает обмен разведданными об угрозах среди субъектов частного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государственно-частного сотрудничества NCFTA была воспроизведена на международном уровне.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подчеркивают важную роль экспертизы индустрии в реагировании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725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B2A2F-21CC-442B-B95A-16F75EF7D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наращивание потенциала в реагировании на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E00C16-E7E2-40F6-A638-5838A6C37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C-PROC проводит глобальные программы обучения для улучшения возможностей борьбы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УНП ООН фокусируется на развитии потенциала развивающихся стран для эффективной борьбы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предлагает специализированные курсы в IGCI для правоохранительных органов по всему миру.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NATO CCDCOE объединяет инициативы по обучению кибербезопасности и правоохранительной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усилия подчеркивают важность передачи знаний и развития навыков в глобальном реагировании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06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26DB7-6F07-4E5B-91E0-73F2A3AD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Текущие проблемы в международном сотрудничестве по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535008-3CF7-44D6-A8DC-013DBE40F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вопросы и правовые различия продолжают препятствовать международным расследованиям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Гармонизация законодательства остается целью, причем Будапештская конвенция служит моделью.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Быстрый обмен информацией имеет решающее значение, поскольку угрозы киберпреступности развиваются с беспрецедентной скоростью.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сотрудничества с национальным суверенитетом остается деликатным, особенно в вопросах доступа к данным.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влияет на глобальные возможности реагирования, подчеркивая необходимость инклюзивных усилий по наращиванию потенциала.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3237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8AACC-EF05-4118-BCBD-99FB0C9F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0C44D-A5CD-45C8-B7ED-A65B94A56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DFDB71-60C9-44D4-AA75-C8C7EEB1B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560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3943</Words>
  <Application>Microsoft Office PowerPoint</Application>
  <PresentationFormat>Широкоэкранный</PresentationFormat>
  <Paragraphs>499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Тема Office</vt:lpstr>
      <vt:lpstr>Презентация PowerPoint</vt:lpstr>
      <vt:lpstr>Анализ преступности и прогнозное полицирование </vt:lpstr>
      <vt:lpstr>Цифровая криминалистика в правоохранительных органах </vt:lpstr>
      <vt:lpstr>Технологии наблюдения в правоохранительных органах </vt:lpstr>
      <vt:lpstr>Системы управления информацией в правоохранительных органах </vt:lpstr>
      <vt:lpstr>Инструменты расследования киберпреступлений </vt:lpstr>
      <vt:lpstr>Биометрические технологии в правоохранительных органах </vt:lpstr>
      <vt:lpstr>Мобильные технологии в правоохранительных органах </vt:lpstr>
      <vt:lpstr>ИИ и машинное обучение в правоохранительных органах </vt:lpstr>
      <vt:lpstr>Возможности и вызовы ИТ в правоохранительных органах </vt:lpstr>
      <vt:lpstr>Введение в электронное принудительное исполнение </vt:lpstr>
      <vt:lpstr>Правовая основа электронного принудительного исполнения </vt:lpstr>
      <vt:lpstr>Отслеживание и изъятие цифровых активов </vt:lpstr>
      <vt:lpstr>Автоматизированный мониторинг соблюдения </vt:lpstr>
      <vt:lpstr>Цифровые судебные приказы </vt:lpstr>
      <vt:lpstr>Электронное принудительное исполнение прав интеллектуальной собственности </vt:lpstr>
      <vt:lpstr>Электронное принудительное исполнение в финансовых регуляциях и ПОД </vt:lpstr>
      <vt:lpstr>Электронное принудительное исполнение в конкурентном праве и защите потребителей </vt:lpstr>
      <vt:lpstr>Трансграничное электронное принудительное исполнение </vt:lpstr>
      <vt:lpstr>Эволюция и проблемы электронного принудительного исполнения </vt:lpstr>
      <vt:lpstr>Введение в кибергигиену в правоохранительных органах </vt:lpstr>
      <vt:lpstr>Правовая основа кибергигиены в правоохранительных органах </vt:lpstr>
      <vt:lpstr>Защита данных в ИТ-системах правоохранительных органов </vt:lpstr>
      <vt:lpstr>Сетевая безопасность в правоохранительных органах </vt:lpstr>
      <vt:lpstr>Безопасность конечных точек в правоохранительных органах </vt:lpstr>
      <vt:lpstr>Цифровая криминалистика и кибергигиена </vt:lpstr>
      <vt:lpstr>Реагирование на инциденты в правоохранительных органах </vt:lpstr>
      <vt:lpstr>Программы обучения кибергигиене в правоохранительных органах </vt:lpstr>
      <vt:lpstr>Безопасность цепочки поставок в правоохранительных органах </vt:lpstr>
      <vt:lpstr>Внедрение комплексной кибергигиены в правоохранительных органах </vt:lpstr>
      <vt:lpstr>Цифровая трансформация правоохранительных органов </vt:lpstr>
      <vt:lpstr>Международные стратегии цифровой трансформации правоохранительных органов </vt:lpstr>
      <vt:lpstr>Национальные стратегии цифровой трансформации в правоохранительных органах </vt:lpstr>
      <vt:lpstr>Организационная реструктуризация для цифровой трансформации </vt:lpstr>
      <vt:lpstr>Модернизация технологической инфраструктуры </vt:lpstr>
      <vt:lpstr>Управление данными и аналитика в правоохранительных органах </vt:lpstr>
      <vt:lpstr>Развитие цифровых навыков в правоохранительных органах </vt:lpstr>
      <vt:lpstr>Правовые и политические рамки для цифровой трансформации </vt:lpstr>
      <vt:lpstr>Международное сотрудничество в цифровой трансформации правоохранительных органов </vt:lpstr>
      <vt:lpstr>Возможности и вызовы в цифровой трансформации правоохранительных органов </vt:lpstr>
      <vt:lpstr>Международное сотрудничество в борьбе с киберпреступностью </vt:lpstr>
      <vt:lpstr>Роль Организации Объединенных Наций в усилиях по борьбе с киберпреступностью </vt:lpstr>
      <vt:lpstr>Содействие ИНТЕРПОЛА международным расследованиям киберпреступлений </vt:lpstr>
      <vt:lpstr>Лидерство Европола в сотрудничестве ЕС по борьбе с киберпреступностью </vt:lpstr>
      <vt:lpstr>Совет Европы и Будапештская конвенция </vt:lpstr>
      <vt:lpstr>Форумы G7 и G20, рассматривающие глобальные проблемы киберпреступности </vt:lpstr>
      <vt:lpstr>Региональные организации в борьбе с киберпреступностью </vt:lpstr>
      <vt:lpstr>Государственно-частные партнерства в реагировании на киберпреступность </vt:lpstr>
      <vt:lpstr>Международное наращивание потенциала в реагировании на киберпреступность </vt:lpstr>
      <vt:lpstr>Текущие проблемы в международном сотрудничестве по борьбе с киберпреступностью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электронной адвокатуры </dc:title>
  <dc:creator>User</dc:creator>
  <cp:lastModifiedBy>User</cp:lastModifiedBy>
  <cp:revision>3</cp:revision>
  <dcterms:created xsi:type="dcterms:W3CDTF">2024-09-11T20:09:23Z</dcterms:created>
  <dcterms:modified xsi:type="dcterms:W3CDTF">2024-09-14T07:57:50Z</dcterms:modified>
</cp:coreProperties>
</file>