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56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24C49-E36C-428B-866A-9310409B7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D179AE-745D-4908-884F-19FA47390E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3FDE98-168C-4906-BA4A-035AD3B52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65756-57C5-4888-925B-1ED86F68D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D197B6-5325-4B23-B650-B8003EDF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190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BF7BB-80F0-43ED-B59E-228629B49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DEB0E8-66B5-4AC3-A4B5-D550FAB94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901839-BF5A-4CB7-9375-5975700B0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471B42-CCDC-48F9-949B-B175C12B1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482A4C-0C36-4ED0-97EA-9F37CB27F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27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EEF5A-9F53-493B-8F48-286F60A1A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A952B2-FA28-4062-A0D1-A347D9D0C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E9D979-543C-4921-BB5F-EE95A2D9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6DA69C-B1C4-4E46-8790-DAF2DC62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F1B2DF-D7D0-425A-8A3E-AB356E0AA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999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61D39-FB7A-4DAD-9783-77950B9AD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48911A-8F8C-4175-8B4C-AEC1EAB97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7CC467-3F93-464D-8ECC-5F73F5C31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BE2667-511C-4439-9F1C-5B5A14F3D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B21C3C-1300-40C5-A41D-ED9724EC1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69D9C0-D58F-4008-B313-5AA3FBCC2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12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BC310A-E056-44B1-9449-22B3D343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7E7BFF-8F58-439E-97AA-C92D8FD33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79C392-7FFF-4C4B-A592-27383185F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37A8AB-5CA7-446C-8DE9-069A76F357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5AD8A43-2C85-400C-A47B-1EB5DA97D5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9A08E1-39F2-4F46-83B6-00E6468D9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48B5B4C-4846-4164-8CA7-7A94E5138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D56EE4C-5FCB-4787-8760-7A0744C3C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000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D0F35-BC8F-4600-915B-BE7300F3A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6F9FC7-6D25-4B71-9D1A-2DC6BD864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EA4B73-E713-4C61-AF28-A7D9CBF5C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EE6E7C-D849-4ADA-8428-717EBDA37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497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939B0B1-BC96-4DD5-B5E2-F33981BCA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EB96C9E-C190-489B-A949-0B7A03900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3C92B6-8C06-4024-B76C-6342F45FC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86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1E5FF-46C8-4174-87A7-157C8B5C8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C4A910-CD3F-4FBC-AA2E-2D68C49A2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52544F-C174-426D-8EA5-32B4E95EE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F461C7-C167-48AC-A7BC-4AF742FF6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303FC9-EF5D-4CC6-9A20-B21F3C719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CB850A-90A0-4838-8CDA-14B4366CD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01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D31D-01BB-47A4-84CC-EEE6BCD26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0268985-A596-41F6-A4F7-8F4796D264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4E8438-DE60-4DCB-8853-539D7DD52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6F4FCC-869F-4F16-A269-6F9C62D6E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7F749C-B3F9-42D0-B75B-CB7B318FF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A1739A-A6F5-4D8C-9398-28F5F74CD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435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AD06FA-F1AB-4F5D-AA8B-F6EAC9396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18085B-327C-4771-913A-121026DFB8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0189FC-5D2D-4C2D-82EA-E33C251C2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1D21BD-B264-44A5-B1F8-5209DD27D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F98939-DEEA-4EDE-9C5A-17F5640D8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410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6B55930-0E9A-4D80-919C-115E67C8D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FB1386-A1BF-4765-9A2B-2F9C7B94F0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2A1307-B52D-4DAD-9906-2FB9B4986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27C91D-2B77-4281-83DF-8931C774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521D0A-2A14-430F-A3C3-085F7F28D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599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88D3C-CAFE-41CB-A33C-D694CC8B9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2A283A-0EFF-49A5-ACE4-79A87B980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E1059B-CCBB-4618-A80F-39569887A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7BDCD1-8266-4247-8038-CC47806D9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B4114C-9A0A-4A7C-B710-78FE7EC78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12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9DA16-647D-4F1D-A1DB-595752155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DCBFB1-537B-4532-A02A-DEF07474B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996174-D08C-4B16-870F-DDECE3C519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BD1B5-90D8-4765-A668-93FF669FAA2A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842320-6196-4D23-A050-4CD0959CD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5946A1-EA80-4BAB-9F72-3C5DB1F4B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4943A-668D-4928-B333-A518851F8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62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EFD2BE-5C13-4BFA-9636-4776187FC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B7ECC1-E07F-43B3-AEE9-FE22D07D9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2ED17E-F2C7-4476-8494-44A45524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946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36144-9050-42A5-AAC4-EE58A2AC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Обзор электронной адвокатуры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D9B5E1-3EE2-41EB-9189-744118E13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адвокатура трансформирует юридическую практику с помощью цифровых технологий, улучшая предоставление услуг и доступ к правосудию.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Она включает онлайн-консультации, цифровые подачи документов, виртуальные слушания и исследования с помощью 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адвокатура повышает эффективность и устойчивость юридической практики.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Трансформация охватывает все аспекты юридической работы, от взаимодействия с клиентами до судебных разбирательств.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адвокатура требует комплексных стратегий, балансирующих инновации с этическими соображениями и вопросами доступности.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73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77525-44E3-43BC-92A2-F746D5A74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Цифровые инструменты в юридической практике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C71850-3835-4850-AD04-8731F695BC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управления делами, такие как Clio, упрощают общение с клиентами в современной юридической практике.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электронного обнаружения, такие как Relativity, улучшают процесс просмотра документов для юристов.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Исследовательские платформы с поддержкой ИИ, такие как LexisNexis, предлагают юристам прогностические возможности.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электронной подачи документов снижают административную нагрузку в судебных процессах.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цифровые инструменты создают "юридические экосистемы", улучшая предоставление услуг и эффективность в юридической практике.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020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6A39F-7F40-4067-9DE0-75218C03E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Виртуальные суды и онлайн разрешение споров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BE98DC-87D8-4681-B844-14EF40D50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суды и системы онлайн разрешения споров (ODR) трансформируют администрирование правосудия.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Онлайн-суд Великобритании и Трибунал гражданского разрешения споров Канады являются примерами успешной реализации ODR.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с поддержкой ИИ в ODR поднимают вопросы о роли человеческого суждения в юридических решениях.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разбирательства в виртуальных судах представляют юрисдикционные проблемы.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разработки подчеркивают потенциал и проблемы оцифровки судебных процессов, балансируя улучшенный доступ с технологическими проблемами.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788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BE791-B3E3-4FC5-8E36-D2209578E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ИИ и машинное обучение в юридической адвокатуре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F2255E-F499-4BA3-AB1F-D6F79F391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улучшают процессы юридических исследований, анализа и принятия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ROSS Intelligence, предоставляют прогностические инсайты для юристов.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Помощники по написанию текстов с поддержкой ИИ повышают эффективность юридического составления документов.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Влияние ИИ на роли и развитие младших юристов является предметом текущих дебатов.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трансформация подчеркивает потенциал ИИ для улучшения юридической работы, поднимая при этом важные этические и профессиональные соображения.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362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7F9E26-55B5-4BF7-9DD3-40B6512F0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Кибербезопасность и защита данных в электронной адвокатуре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C47412-6A46-44EB-978C-2DD55B56D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ABA подчеркивают важность безопасного общения с клиентами в цифровой юридической практике.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GDPR значительно влияет на практики работы с данными и политики конфиденциальности юридических фирм.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Распространенные угрозы кибербезопасности в юридической практике включают фишинг и атаки с использованием программ-вымогателей.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Удаленная работа вводит новые проблемы кибербезопасности для юристов.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вопросы подчеркивают необходимость для юристов развивать технологическую компетентность в кибербезопасности для защиты конфиденциальности клиентов.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94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E458E4-FF27-4131-A3FD-76A8E9ACC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Этические соображения в электронной адвокатуре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CDF3E7-A2A7-49DF-89E0-3F5F8A355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Электронная адвокатура поднимает этические вопросы, которые бросают вызов традиционным представлениям о профессиональной ответственности в юридической практике.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Модельные правила ABA переосмысливаются для решения этических последствий цифровой юридической практики.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Сохранение адвокатской тайны в цифровых коммуникациях имеет решающее значение для этичной электронной адвокатуры.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отношения с клиентами и онлайн-маркетинг требуют тщательного этического навигирования юристами.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"Цифровая этика" возникает как целостная структура для решения этических проблем в электронной адвокатуре.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421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3C13E-9F25-4E00-8521-E7486C665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Трансграничные и юрисдикционные вопросы в электронной адвокатуре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D057BE-A260-48B6-BEE0-F0B52C4EFF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Цифровые технологии глобализируют юридические услуги, поднимая сложные трансграничные и юрисдикционные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вычисления бросают вызов традиционным представлениям о суверенитете данных в юридической практике.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ЮНСИТРАЛ предоставляет основу для решения вопросов электронных записей в международных юридических контекстах.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локализации данных значительно влияют на международную юридическую практику.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вопросы подчеркивают сложное взаимодействие между национальными законами и глобальной цифровой практикой в электронной адвокатуре.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558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803F2-9C52-4366-A893-4B449F3D8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Юридическое образование и профессиональное развитие для электронной адвокатуры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6ACB75-422A-4A9E-9550-515D4BEEB6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школы интегрируют курсы по юридическим технологиям для подготовки будущих юристов к электронной адвокатуре.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Программы непрерывного юридического образования (CLE) расширяют свои предложения, связанные с технологиями.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хакатоны способствуют инновациям и технологической компетентности среди юристов.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Профессиональные ассоциации предоставляют специализированное технологическое обучение для практикующих юристов.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эволюция отражает меняющийся характер юридической практики, подчеркивая необходимость непрерывного обучения в области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395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E522BB-047E-49CF-AE91-E4163E429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Электронная адвокатура и доступ к правосудию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878D01-D7BA-4E50-B1BF-A072611AF0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Онлайн-инструменты самопомощи расширяют возможности pro se литтигантов, улучшая доступ к правосудию.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Чат-боты с ИИ предоставляют базовую юридическую информацию общественности, улучшая правовую осведомленность.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Виртуальные суды снижают барьеры доступа, особенно для географически удаленных или людей с ограниченной подвижностью.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Цифровой разрыв остается значительной проблемой в обеспечении равноправного доступа к инструментам электронной адвокатуры.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разработки подчеркивают потенциал электронной адвокатуры для улучшения доступа к правосудию, одновременно подчеркивая необходимость стратегий цифровой инклюзии.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976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1A032F-B164-4192-AE6B-1BA1E270F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Обзор электронного прокурорского надзора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E9F676-AD9B-414F-B0E1-A6CAE4109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Электронный прокурорский надзор осуществляет надзор за расследованием киберпреступлений и правоохранительной деятельностью в цифровом 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области включают расследование киберпреступлений, сбор цифровых доказательств и онлайн-деятельность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обеспечивает рамки для международного сотрудничества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 прокуратурах создаются специализированные подразделения по киберпреступности для работы с цифровыми преступлениями.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Электронный прокурорский надзор отражает эволюционирующий характер преступной деятельности в киберпространстве, требуя от прокуроров адаптации традиционных методов надзора.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724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8EE62-4422-434D-BD16-1FA6F40C1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электронного прокурорского надзора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4234FC-51F9-407F-8863-42C468572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основа электронного прокурорского надзора сочетает традиционные полномочия с законодательством, специфичным для киберпространства.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законы включают Закон США о компьютерном мошенничестве и злоупотреблениях и Директиву ЕС об атаках на информационные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дела, такие как United States v. Nosal, проясняют интерпретацию цифровых 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данных, такие как GDPR, ограничивают прокурорские полномочия при работе с цифровыми доказательствами.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Трансграничное сотрудничество облегчается соглашениями, такими как закон CLOUD между США и Великобританией.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005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88E3B-3DD0-4C93-AABF-757984100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Объекты надзора в расследованиях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26B18B-DC61-47D7-91D4-00DC2B154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Электронный прокурорский надзор осуществляет надзор за подразделениями по киберпреступности и лабораториями цифровой криминалистики в правоохранительных органах.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контролируют операции по электронному наблюдению и тайные онлайн-операции.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 в расследовании киберпреступлений подпадают под прокурорский надзор.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Расследования, связанные с криптовалютами, представляют новые проблемы для прокурорского надзора.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обеспечивают соблюдение законности, целостность доказательств и баланс между следственными потребностями и правами на неприкосновенность частной жизни.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105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52DF04-8BDE-4C70-9EC1-8722EC65D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Прокурорские полномочия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613234-DE27-445E-8091-185D40AB2D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имеют полномочия получать цифровые доказательства и санкционировать электронное наблюдение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Выдача предписаний о сохранении цифровых данных является ключевым прокурорским полномочием в расследованиях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могут принуждать к расшифровке устройств в рамках правовых структур.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Координация международных расследований подпадает под прокурорские полномочия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осуществляют надзор за использованием хакерских инструментов правоохранительными органами, обеспечивая правовое и этическое соответствие.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387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78F466-2C2D-4C2B-841D-D2BC07F6B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Сбор и сохранение цифровых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832550-0107-4D52-A9DD-1EBDFD98B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обеспечивают соблюдение руководств, таких как Руководство по надлежащей практике ACPO для обращения с цифровыми доказательствами.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Надзор за цепочкой хранения и криминалистическим имиджингом цифровых доказательств является ключевой прокурорской обязанностью.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направляют сбор доказательств из облачных хранилищ, решая уникальные проблемы в этой области.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Сохранение волатильных данных в расследованиях киберпреступлений подпадает под прокурорский надзор.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осуществляют надзор за использованием баз данных хэш-значений для обнаружения контрабанды в цифровых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066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9A2148-847F-451A-80AF-792A5021E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Прокурорский надзор за онлайн-наблюдением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683539-71A9-4EAC-AC73-A7A8EB8DFE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рассматривают и санкционируют приказы об электронном наблюдении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Надзор за массовым сбором данных обеспечивает соответствие правовым и конституционным требованиям.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контролируют использование IMSI-ловушек и ордеров на геофенсинг в цифровых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Руководство по надлежащему использованию технологий распознавания лиц подпадает под прокурорскую ответственность.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Этот надзор отражает напряженность между следственными возможностями и правами на неприкосновенность частной жизни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59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7A28E-5C82-459C-AD4E-1A5AA8B1D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Руководство по методам расследования киберпреступлений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A75A8E-8C0E-4B25-8DA2-889B5DFAC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разрабатывают руководства по тайным онлайн-операциям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Надзор за тактикой социальной инженерии, используемой в цифровых расследованиях, является ключевой прокурорской обязанностью.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предоставляют руководство по законному использованию ловушек и вредоносного ПО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Расследования в даркнете и криптовалютах требуют специализированных прокурорских знаний и руководства.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ориентируются в правовых дебатах вокруг использования следственного вредоносного ПО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609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79861-56AB-4522-A6E2-CCFF65663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электронном прокурорском надзоре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7BAE37-EDB5-49E6-B316-4B00E2D52E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содействуют взаимной правовой помощи в трансграничных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Навигация по проблемам трансграничного сбора доказательств подпадает под прокурорскую ответственность.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координируют мультиюрисдикционные расследования в сложных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Сотрудничество с международными организациями, такими как ИНТЕРПОЛ, является ключевым аспектом электронного прокурорского надзора.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используют инструменты, такие как совместные следственные группы, в международных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811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832E01-25E3-49E6-8C63-C5EC3893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Этические соображения в электронном прокурорском надзоре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4E0F68-DDAA-4837-A3B0-420E55C50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придерживаются специфических этических руководств по киберпреступности в своей надзорной роли.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прав на неприкосновенность частной жизни с потребностями правоохранительных органов является ключевым этическим соображением для прокуроров.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Этическое управление государственно-частными партнерствами в расследованиях киберпреступлений подпадает под прокурорскую ответственность.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Прокуроры решают этические проблемы, связанные с инвазивными технологиями наблюдения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Использование ИИ в процессах принятия решений подлежит этическому контролю со стороны прокуроров.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401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2BF3F-AF40-4BEA-9795-2C3482331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Будущие проблемы в электронном прокурорском надзоре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CD6308-D067-480F-A11A-EEAAD2AEC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Адаптация правовых рамок к быстро развивающимся технологиям является ключевой будущей проблемой для электронного прокурорского надзора.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Непрерывное обучение прокуроров технологиям, связанным с киберпреступностью, необходимо для эффективного надзора.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эффективного правоприменения с индивидуальными правами остается ключевой проблемой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Усиление международного сотрудничества в делах о киберпреступлениях является приоритетом для будущего электронного прокурорского надзора.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Поддержание общественного доверия при использовании передовых технологий для надзора является критически важным будущим соображением.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447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7B63D-E5D6-441F-AF03-DE0E284BD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Обзор киберполиции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865D6C-012F-43A3-9D69-AB4D88F9A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Киберполиция - это специализированные правоохранительные подразделения, борющиеся с цифровыми преступлениями.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подразделения расследуют киберпреступления, проводят цифровую криминалистику и собирают киберразведданные.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IC3 сообщил о 791 790 жалобах на киберпреступления в 2020 году, с убытками, превышающими 4,2 миллиарда долларов.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инициативы, такие как EC3 Европола, способствуют глобальному сотрудничеству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Работа киберполиции требует сочетания навыков в области правоохранительной деятельности, компьютерных наук и цифровой криминалистики.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219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D28622-0635-4CB9-96C4-5B82C36FF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Структура подразделений киберполиции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0AF984-81A6-4B15-A711-7A4EB97B8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Подразделения киберполиции обычно интегрируются в более широкие правоохранительные органы, такие как Кибердивизион ФБР.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подразделения часто имеют специализированные подразделения для криминалистики, разведки и конкретных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Гражданские специалисты все чаще интегрируются в подразделения киберполиции для предоставления технической экспертизы.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органы, такие как Директорат по борьбе с киберпреступностью Интерпола, облегчают трансграничные расследования.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партнерства, такие как NCFTA в США, являются неотъемлемой частью операций киберполиции.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474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966738-5A82-4C21-BCEB-798CA74DB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операций киберполиции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C44E7C-E37F-4AE8-B240-1501CD27B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Операции киберполиции регулируются традиционными законами, специализированным законодательством о киберпреступности и развивающейся судебной практикой.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Ключевое законодательство включает CFAA США и Директиву ЕС об атаках против информационных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дела, такие как Riley v. California, формируют практику цифровых расследований в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о защите данных, такие как GDPR, ограничивают деятельность киберполиции и обработку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обеспечивает международную основу для трансграничных расследований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841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DBECF0-238F-4F74-AB63-A06F78CD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Задачи киберполиции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BCF2A0-9666-4DE3-8E72-77A8FCD944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Задачи киберполиции включают расследование киберпреступлений и сбор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подразделения проводят тайные операции и собирают киберразведданные для борьбы с цифровыми угрозами.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критической инфраструктуры от кибератак является ключевой обязанностью киберполиции.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Киберполиция занимается общественным образованием для повышения осведомленности о киберпреступности и онлайн-безопасности.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Международная координация имеет решающее значение для киберполиции в транснациональных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625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8B2BD6-0BD1-4161-B394-48947BEAB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Передовые методы расследования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CE0E81-495E-47D9-9179-6DC523DF2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Киберполиция использует сбор OSINT и сетевую криминалистику в своих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Обратный инжиниринг вредоносного ПО является ключевой техникой для понимания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блокчейна используется для расследования преступлений, связанных с криптовалютами.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Расследования в даркнете требуют специализированных подходов и инструментов.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ИИ и машинное обучение улучшают анализ закономерностей и прогнозирование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0734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4C445-09CD-4A82-8BE5-F7EBC35B2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Цифровая криминалистика в расследованиях киберполиции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9C1A4F-3042-4C0F-ACAE-12E986290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Практики цифровой криминалистики включают обеспечение безопасности мест преступлений и выполнение криминалистических образов устройств.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оперативной памяти имеет решающее значение для фиксации волатильных данных в расследованиях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Сетевая криминалистика и облачные вычисления представляют новые вызовы в сборе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Криминалистика мобильных устройств необходима, учитывая повсеместность смартфонов в современной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Хэш-базы помогают в идентификации нелегального контента во время цифрового криминалистического анализа.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7037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44E88-0230-455E-A780-2849EC392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Сбор киберразведданных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165378-077C-46C6-A9AD-EF7337C45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IBM X-Force Exchange, облегчают обмен информацией об угрозах между подразделениями киберполиции.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Профилирование киберпреступников анализирует тактику и методы, используемые киберпреступниками.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Мониторинг даркнета используется для отслеживания незаконной деятельности и возникающих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социальных сетей помогает в обнаружении угроз и расследовании онлайн-преступной деятельности.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Прогнозная аналитика улучшает возможности прогнозирования угроз подразделениями киберполиции.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250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F4451-9003-41CC-A29C-EE7115746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Международное сотрудничество в борьбе с киберпреступностью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EEACA3-55BE-4A1E-912E-596A664EDB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Организации, такие как Интерпол, облегчают трансграничные расследования в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Договоры о взаимной правовой помощи (MLAT) позволяют формально собирать доказательства через границы.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Неформальные сети, такие как Сеть 24/7 G7, облегчают быстрый обмен информацией в киберрасследованиях.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Совместные следственные группы позволяют сотрудничать в реальном времени в международных делах о киберпреступлениях.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Усилия по гармонизации законов о киберпреступности на международном уровне направлены на улучшение сотрудничества между подразделениями киберполиции.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4358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94BD9F-4CC3-4228-81C7-A5FFCE336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Специализированные инструменты для киберполиции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4E7343-2E07-44BE-AD89-96F3E7A21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Комплексы цифровой криминалистики и инструменты анализа сети необходимы для расследований киберполиции.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Платформы анализа вредоносного ПО помогают в понимании и борьбе с киберугрозами.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Программное обеспечение для отслеживания криптовалют имеет решающее значение для расследования финансовых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OSINT собирают публичную информацию для поддержки расследований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Визуализация данных помогает в понимании сложных наборов данных в киберрасследованиях.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4645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20157D-AC99-4DBE-83CB-3E87EEB6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Текущие проблемы для киберполиции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CED20E-5B11-4185-8424-1D20F80CE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Быстрый технологический прогресс часто опережает возможности правоохранительных органов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расследований с гражданскими свободами остается ключевой проблемой для киберполиции.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Международному сотрудничеству препятствуют правовые и политические различия между странами.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Технологии анонимности и шифрования затрудняют многие расследования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Новые технологии, такие как квантовые вычисления, создают новые проблемы и возможности для киберполиции.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196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BDEF41-0003-4D38-8321-6B1ACF14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Обзор подразделений по борьбе с высокотехнологичными преступлениями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364298-FAC8-4850-B60E-69477A185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Подразделения по борьбе с высокотехнологичными преступлениями являются критически важными компонентами современных правоохранительных органов, занимающихся преступлениями с использованием технологий.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подразделения расследуют киберпреступления, проводят цифровую криминалистику и поддерживают традиционные расследования.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IC3 сообщил о 791 790 жалобах на киберпреступления в 2020 году, с убытками, превышающими 4,2 миллиарда долларов.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инициативы, такие как проект Octopus Совета Европы, способствуют глобальному сотрудничеству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Подразделения по борьбе с высокотехнологичными преступлениями требуют сочетания навыков в области правоохранительной деятельности, компьютерных наук и криминалистики.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654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65E443-2C78-48C6-8243-C694C3665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Кибердивизион ФБР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DF912C-CE74-4805-BB32-62692087A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Кибердивизион ФБР, созданный в 2002 году, фокусируется на компьютерных вторжениях, интернет-мошенничестве и онлайн-эксплуатации детей.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 развертывает Кибергруппы быстрого реагирования для оперативного реагирования на значительные инциденты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Дивизион реализует Национальную киберстратегию и решает проблемы угроз национальной безопасности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 сотрудничает с NCIJTF и партнерами из частного сектора для борьбы с киберугрозами.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 жалоб на интернет-преступления (IC3) служит важным ресурсом для отчетности и анализа киберпреступлений.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4282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1407E-59AD-4AF0-B0C7-767133B05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Национальное подразделение по борьбе с киберпреступностью Великобритании (NCCU)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92DDF5-0037-4405-AD79-89BDE31768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Национальное подразделение по борьбе с киберпреступностью Великобритании работает в рамках Национального агентства по борьбе с преступностью, фокусируясь на сборе разведданных и уголовном расследовании.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операции NCCU включают ликвидацию банковского вредоносного ПО Shylock.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NCCU реализует Стратегию кибербезопасности Великобритании, сотрудничая с Национальным центром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Его программа Cyber Choices направлена на предотвращение киберпреступлений через образование и информационно-разъяснительную работу.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Подразделение участвует в международных целевых группах и решает проблемы новых угроз, таких как преступления с использованием криптовалют.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208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7582D-EC5A-4304-B4BE-67628BC1D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Отдел киберпреступности </a:t>
            </a:r>
            <a:r>
              <a:rPr lang="en-US"/>
              <a:t>BKA </a:t>
            </a:r>
            <a:r>
              <a:rPr lang="ru-RU"/>
              <a:t>Германии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D74C55-7B0D-4199-9896-946ECE37B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Отдел киберпреступности BKA Германии работает в рамках Стратегии кибербезопасности страны, расследуя организованную киберпреступность.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Примечательные операции включают ликвидацию даркнет-рынка Wall Street Market.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Отдел сотрудничает с Cyber-AZ и участвует в EC3 Европола.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 решает проблемы, такие как сквозное шифрование и преступления с криптовалютами.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Мандат отдела расширился с принятием Закона об ИТ-безопасности 2.0, особенно в области защиты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90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4EB889-F782-4691-B904-73B58CCC5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Отдел киберпреступности Национального полицейского агентства Японии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743EFF-E6EB-4864-9A9D-64FDF4298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Отдел киберпреступности Национального полицейского агентства Японии фокусируется на расследовании киберпреступлений и защите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Примечательные дела включают расследование утечки данных Nintendo и кражи криптовалюты Coincheck.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Отдел реализует Стратегию кибербезопасности Японии, сотрудничая с Национальным центром готовности к инцидентам и стратегии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 борется с онлайн-эксплуатацией детей и участвует в Центре киберфузии ИНТЕРПОЛА.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Японии демонстрирует необходимость специализированных подразделений для адаптации к разнообразным киберугрозам.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3074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CD9BF-4986-4523-BF96-F0C27397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Операции по борьбе с киберпреступностью AFP Австралии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B0B576-ADED-4C53-AAB5-7D51E8D0DD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Подразделение операций по борьбе с киберпреступностью AFP Австралии работает в рамках Стратегии кибербезопасности 2020, фокусируясь на высокотехнологичных преступлениях и защите детей в интернете.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Полномочия подразделения расширились с принятием Закона о помощи и доступе 2018 года, улучшив его следственные возможности.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Оно сотрудничает с Австралийским центром кибербезопасности и участвует в Группе правоохранительных органов "Пять глаз".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подразделения к преступлениям с использованием криптовалют отражает сближение кибер- и традиционной организованной 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Австралии подчеркивает важность законодательной поддержки и международных партнерств в решении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5421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52105-9B58-4810-9529-BF9283025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Отдел кибербезопасности и информационной безопасности (CIS) Индии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24B4AE-92E1-4077-8305-D33B4113D1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Отдел кибербезопасности и информационной безопасности Индии координирует расследования киберпреступлений по всей стране.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 работает в рамках Закона об ИТ 2000 года и создал Национальный центр защиты критической информационной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Отдел сотрудничает с CERT-In и занимается финансовыми киберпреступлениями и онлайн-радикализацией.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 участвует в международных форумах, таких как Рабочая группа БРИКС по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Индии подчеркивает сложности решения проблем киберпреступности в большой, разнообразной стране.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0401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A89D25-2821-4E0A-A844-BB58127A4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Отдел расследования технологических преступлений Сингапура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F6C8BA-D38D-4A21-93A9-FA9D577A9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Отдел расследования технологических преступлений Сингапура фокусируется на расследовании киберпреступлений и цифровой криминалистике.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о кибербезопасности 2018 года расширил его мандат для улучшения национальной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Отдел сотрудничает с Агентством кибербезопасности и участвует в операциях АСЕАН по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 решает проблемы онлайн-мошенничества как через расследования, так и через инициативы общественного образования.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Подход Сингапура подчеркивает государственно-частные партнерства и региональное сотрудничество в борьбе с киберпреступностью.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0330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7D6DD0-EF12-496B-B628-30C67F09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Управление К России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B6CA81-8F57-430D-9F95-73CA424A3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К России расследует киберпреступления и защищает критическую инфраструктуру.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Федеральный закон № 187-ФЗ расширил его мандат в операциях по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Примечательные операции включают ликвидацию даркнет-рынка RAMP.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сотрудничает с ФСБ и фокусируется на преступлениях, связанных с криптовалютами.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Стратегия России отражает сложное взаимодействие между расследованием киберпреступлений и соображениями национальной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83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25C77-9A64-4FC5-B06D-BEB6D72A3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Сравнительный анализ подразделений по борьбе с высокотехнологичными преступлениями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699DFA-64E1-41ED-B26D-BC7F5D9AA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Подразделения по борьбе с высокотехнологичными преступлениями сталкиваются с общими проблемами в том, чтобы идти в ногу с технологиями и решать юрисдикционные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 включают развитие государственно-частных партнерств и международного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Специализированное обучение и баланс между наступательными и оборонительными возможностями крайне важны для этих подразделений.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подразделения играют ключевую роль в формировании политики кибербезопасности и решении новых угроз, таких как уязвимости Интернета вещей.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Эффективность подразделений по борьбе с высокотехнологичными преступлениями зависит от их способности адаптироваться к меняющемуся ландшафту технологий, соблюдая при этом верховенство закона.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239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ECC45-DB2B-4531-9B63-07C445D90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Обзор оперативно-розыскной деятельности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10A06D-FD95-4414-9A71-7C8B2DC209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Оперативно-розыскная деятельность в киберпространстве адаптирует традиционные методы к цифровым вызовам.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концепции включают цифровое наблюдение, онлайн-операции под прикрытием и сетевую криминалистику.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IC3 сообщил о 791 790 жалобах на киберпреступления в 2020 году, с убытками, превышающими 4,2 миллиарда долларов.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Международные руководства, такие как "Руководство по электронным доказательствам" Совета Европы, формируют стандартизированные подходы.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область отражает эволюционирующую природу преступности и правоохранительной деятельности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779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2BFAC-25B7-49CD-B71C-014EE8C13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для кибер-расследований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80BDEF-C7CE-4C69-8E73-1318CE5AE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Правовая основа сочетает в себе законодательство, прецедентное право и международные соглашения.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законы включают ECPA США и Директиву 2013/40/ЕС о нападениях на информационные системы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Знаковые дела, такие как Carpenter v. United States, формируют практики цифровых расследований.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Будапештская конвенция облегчает трансграничные расследования в киберпространстве.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Допустимость цифровых доказательств остается критическим вопросом в кибер-расследованиях.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932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4C1773-8B81-4016-8841-06E52D5E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Методы онлайн-наблюдения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7AFF38-9C26-487C-90B7-7E8ED0A68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Применение законов о прослушивании к интернет-коммуникациям требует тщательной интерпретации.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метаданных является мощным инструментом, но сталкивается с юридическим контролем в кибер-расследованиях.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 сетевого анализа, такие как Wireshark, захватывают интернет-трафик для анализа.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Зашифрованные коммуникации представляют проблемы, подпитывая дебаты о законном доступе.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IoT создают новые возможности для наблюдения, но вызывают значительные проблемы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2219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38133-3B70-488B-9858-7BDF08C7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Операции под прикрытием в киберпространстве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6AFC45-C469-49DF-AF33-60295B3A75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рамки, такие как Руководства Генерального прокурора США, регулируют деятельность под прикрытием в интернете.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Создание онлайн-персон включает сложные технические и этические соображения.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Операции, такие как Shrouded Horizon ФБР, демонстрируют эффективность в разрушении сетей киберпреступников.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Ловушки собирают разведданные, но поднимают юридические вопросы в кибер-расследованиях.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Кибероперации под прикрытием отражают адаптацию традиционных методов правоохранительных органов к цифровой среде.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4299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7FCDA7-728B-4BE2-9234-2194C72C2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Сбор цифровых доказательств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74990B-C47A-446A-965C-41A88E391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практики, такие как Руководство ACPO, подчеркивают целостность данных при сборе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Форензика живых данных решает проблемы с волатильной памятью в кибер-расследованиях.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Сбор облачных доказательств ориентируется в сложных юрисдикционных вопросах.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Криминалистическое создание образов является фундаментальным для сохранения целостности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Устройства IoT вводят новые сложности в сбор и анализ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3867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71149E-2E24-4FC4-90F0-91807F3C5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Сетевая криминалистика и анализ трафика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E8B59C-181F-4C67-9796-E630FDE842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Wireshark, позволяют детально изучать сетевые коммуникации.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Сетевые логи предоставляют исторические записи системных активностей, критически важные для расследований.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Netflow идентифицирует паттерны вредоносной активности в сетевом трафике.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создает проблемы, стимулируя такие методы, как инспекция SSL/TLS.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DNS-форензика картографирует криминальную инфраструктуру в кибер-расследованиях.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0985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94EBA2-995D-4499-BFB9-8BAE11255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Форензика мобильных устройств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D6DB12-5D62-4F57-AEA5-56256FD8C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рамки, сформированные делами, такими как Riley v. California, обычно требуют ордеров для обысков телефонов.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Специализированные инструменты, такие как Cellebrite UFED, извлекают данные, обходя меры безопасности мобильных устройств.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Форензика приложений сталкивается с уникальными проблемами, особенно с приложениями для эфемерных сообщений.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Извлечение данных о местоположении предоставляет ценную информацию, но вызывает значительные проблемы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Мобильная форензика отражает центральную роль смартфонов в современных цифровых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0129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BC371C-6EFC-4A54-AD2F-3DB7B369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Разведка открытых источников (OSINT) в кибер-расследованиях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F9472E-0841-4229-B7A6-FE84CA9F3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OSINT меньше ограничена юридически, но требует тщательного учета конфиденциальности в 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Maltego, революционизируют анализ социальных медиа для целей правоохранительных органов.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OSINT помогает в картографировании киберугроз и атрибуции атак конкретным актерам.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Поисковый дорлинг раскрывает скрытую информацию, но поднимает этические вопросы.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OSINT играет растущую роль в расследованиях криптовалют и отслеживании цифровых активов.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0957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42FF3-0FE4-4717-B0A3-0407BC03D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Расследования криптовалют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D2A9AF-6285-4AFA-8532-90B28D3CB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рамки для расследований криптовалют продолжают развиваться, решая такие вопросы, как конфиденциальность транзакций Bitcoin.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Инструменты, такие как Chainalysis, отслеживают транзакции и идентифицируют незаконную деятельность в сетях криптовалют.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Техники де-анонимизации связывают транзакции цифровой валюты с реальными личностями.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Форензика кошельков предоставляет критически важные доказательства в преступлениях, связанных с криптовалютами.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Расследования криптовалют отражают эволюционирующую природу финансовых преступлений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2657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E463EC-DB81-4455-A6F4-53102B40C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Этические проблемы и будущие соображения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60DD81-E88F-4698-B728-EF9743E54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эффективных следственных методов с защитой конфиденциальности остается ключевым в кибер-расследованиях.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критически важно для эффективного решения проблем глобальной киберпреступности.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 улучшают возможности, но требуют тщательного структурирования для сохранения целостности.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Специализированное обучение критически важно для правоохранительных органов, чтобы идти в ногу с эволюционирующими киберугрозами.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 мере развития кибер-расследований их роль в обеспечении цифровой безопасности и поддержании закона в информационную эпоху становится все более важной.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0918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66A91-2630-45CE-8551-035045B72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Интеграция ИТ в правоохранительных органах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D99A18-37D6-4423-988C-A68834230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ИТ революционизировала полицейскую деятельность и уголовное правосудие, охватывая такие области, как анализ преступности и цифровая криминалистика.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 2016 году более 90% департаментов США использовали компьютерные системы управления записями.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Система NGI ФБР значительно улучшила возможности биометрической идентификации.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интеграция вызывает опасения по поводу конфиденциальности и гражданских свобод, требуя баланса между технологическим прогрессом и защитой индивидуальных прав.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Трансформация отражает эволюционирующий характер правоохранительной деятельности в цифровую эпоху.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3641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80024-40D9-468D-9A88-3893CDD8B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9F9557-808A-4B05-8179-24A2248822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2A5DC0-6C30-4730-BF0E-DECC5199C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106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3766</Words>
  <Application>Microsoft Office PowerPoint</Application>
  <PresentationFormat>Широкоэкранный</PresentationFormat>
  <Paragraphs>510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Обзор электронной адвокатуры </vt:lpstr>
      <vt:lpstr>Цифровые инструменты в юридической практике </vt:lpstr>
      <vt:lpstr>Виртуальные суды и онлайн разрешение споров </vt:lpstr>
      <vt:lpstr>ИИ и машинное обучение в юридической адвокатуре </vt:lpstr>
      <vt:lpstr>Кибербезопасность и защита данных в электронной адвокатуре </vt:lpstr>
      <vt:lpstr>Этические соображения в электронной адвокатуре </vt:lpstr>
      <vt:lpstr>Трансграничные и юрисдикционные вопросы в электронной адвокатуре </vt:lpstr>
      <vt:lpstr>Юридическое образование и профессиональное развитие для электронной адвокатуры </vt:lpstr>
      <vt:lpstr>Электронная адвокатура и доступ к правосудию </vt:lpstr>
      <vt:lpstr>Обзор электронного прокурорского надзора </vt:lpstr>
      <vt:lpstr>Правовая основа электронного прокурорского надзора </vt:lpstr>
      <vt:lpstr>Объекты надзора в расследованиях киберпреступлений </vt:lpstr>
      <vt:lpstr>Прокурорские полномочия в киберпространстве </vt:lpstr>
      <vt:lpstr>Сбор и сохранение цифровых доказательств </vt:lpstr>
      <vt:lpstr>Прокурорский надзор за онлайн-наблюдением </vt:lpstr>
      <vt:lpstr>Руководство по методам расследования киберпреступлений </vt:lpstr>
      <vt:lpstr>Международное сотрудничество в электронном прокурорском надзоре </vt:lpstr>
      <vt:lpstr>Этические соображения в электронном прокурорском надзоре </vt:lpstr>
      <vt:lpstr>Будущие проблемы в электронном прокурорском надзоре </vt:lpstr>
      <vt:lpstr>Обзор киберполиции </vt:lpstr>
      <vt:lpstr>Структура подразделений киберполиции </vt:lpstr>
      <vt:lpstr>Правовая основа операций киберполиции </vt:lpstr>
      <vt:lpstr>Задачи киберполиции </vt:lpstr>
      <vt:lpstr>Передовые методы расследования </vt:lpstr>
      <vt:lpstr>Цифровая криминалистика в расследованиях киберполиции </vt:lpstr>
      <vt:lpstr>Сбор киберразведданных </vt:lpstr>
      <vt:lpstr>Международное сотрудничество в борьбе с киберпреступностью </vt:lpstr>
      <vt:lpstr>Специализированные инструменты для киберполиции </vt:lpstr>
      <vt:lpstr>Текущие проблемы для киберполиции </vt:lpstr>
      <vt:lpstr>Обзор подразделений по борьбе с высокотехнологичными преступлениями </vt:lpstr>
      <vt:lpstr>Кибердивизион ФБР </vt:lpstr>
      <vt:lpstr>Национальное подразделение по борьбе с киберпреступностью Великобритании (NCCU) </vt:lpstr>
      <vt:lpstr>Отдел киберпреступности BKA Германии </vt:lpstr>
      <vt:lpstr>Отдел киберпреступности Национального полицейского агентства Японии </vt:lpstr>
      <vt:lpstr>Операции по борьбе с киберпреступностью AFP Австралии </vt:lpstr>
      <vt:lpstr>Отдел кибербезопасности и информационной безопасности (CIS) Индии </vt:lpstr>
      <vt:lpstr>Отдел расследования технологических преступлений Сингапура </vt:lpstr>
      <vt:lpstr>Управление К России </vt:lpstr>
      <vt:lpstr>Сравнительный анализ подразделений по борьбе с высокотехнологичными преступлениями </vt:lpstr>
      <vt:lpstr>Обзор оперативно-розыскной деятельности в киберпространстве </vt:lpstr>
      <vt:lpstr>Правовая основа для кибер-расследований </vt:lpstr>
      <vt:lpstr>Методы онлайн-наблюдения </vt:lpstr>
      <vt:lpstr>Операции под прикрытием в киберпространстве </vt:lpstr>
      <vt:lpstr>Сбор цифровых доказательств </vt:lpstr>
      <vt:lpstr>Сетевая криминалистика и анализ трафика </vt:lpstr>
      <vt:lpstr>Форензика мобильных устройств </vt:lpstr>
      <vt:lpstr>Разведка открытых источников (OSINT) в кибер-расследованиях </vt:lpstr>
      <vt:lpstr>Расследования криптовалют </vt:lpstr>
      <vt:lpstr>Этические проблемы и будущие соображения </vt:lpstr>
      <vt:lpstr>Интеграция ИТ в правоохранительных органах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Обзор электронной адвокатуры </dc:title>
  <dc:creator>User</dc:creator>
  <cp:lastModifiedBy>User</cp:lastModifiedBy>
  <cp:revision>3</cp:revision>
  <dcterms:created xsi:type="dcterms:W3CDTF">2024-09-11T20:09:23Z</dcterms:created>
  <dcterms:modified xsi:type="dcterms:W3CDTF">2024-09-14T07:57:42Z</dcterms:modified>
</cp:coreProperties>
</file>