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4DDD2-C21B-423B-8B4E-BF0C84B04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1A72E7-B233-4C8F-9A9D-FD6AEF8CE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08C31B-B2FF-462D-9B74-06A22E38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06D843-0E62-4763-ABD7-4509B65F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82B5E0-12F0-486E-975A-3E6CE30A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40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8D3C1-5980-4596-8E4C-FA7C101C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C89F4D-87F2-4000-855C-C81AB0850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6E987F-5C96-4E4C-8C1A-02C95233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F241C-A516-41E2-A29B-0430B486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0F2AC0-28AA-407B-9C86-0B2DC5AD3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9B104-7454-4AAC-B477-25726E63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862957-4C6B-4D1B-BE07-7B3158343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9110B1-5975-4AD5-900E-B0306275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E2A3AB-98AF-4363-92BF-9FA78404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01D89-3D77-4137-91AB-0C4B0E51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1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71C89-1D09-4031-8D42-6C669468B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643E9-3064-441D-AB59-A9E00082A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80CF51-44DA-41A7-837A-5B995733B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87FBBE-A610-4B57-8F73-C634CE38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DE67AD-8023-4186-98B7-F7E9BAC2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B31867-CF9F-4FF8-A249-53F4EDE1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4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E45D9-3C1C-42AF-A866-6535BED30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E9EEB0-C9CC-493D-8781-66CD2D995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550E34-CE87-426F-8903-705EEB1C0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BA72D6-5862-4A4B-B53A-DF5827CCB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AA0F12-04D0-44DF-A1AA-B3479B106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EB8F00-C47D-4650-A076-58D8DDB91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1B80A2-F68B-4C4D-A2EB-FBD32EB1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09BB94-0407-45CF-A80E-C3852917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81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21BAB-1D24-44B1-9028-72C849EB6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17417B-2311-4417-BF7E-7B47FCFB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196513-D236-4995-B34E-FC8B2B7B1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7A9AA1-65BC-45F3-B0AA-65901E91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FC6470-506A-47A7-BF7B-277303DF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687763-3525-4145-9D1D-4BF0F483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FA9232-BF3F-4930-9664-B32762A0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55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BF2E2-9785-4EBA-AB06-D292F5B2B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6E531-AD5B-46A5-88EB-AF8F58B5B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833639-D022-41E2-895F-2BE0D70BC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59AFED-F0C5-4694-96DF-B2482E4E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1CBED1-4103-4085-92D0-A1E1721E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A0CAEC-248B-49A6-A7E6-F50B97F7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8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C73FC-DE04-49C4-999E-74C2B592B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07A79A-A15A-487F-9D5F-21490314BC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3166F3-F8E3-4193-BC17-A364EA00C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091F5-0EC2-4029-A5C4-453973E5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241891-7507-401B-8E5A-19AD346E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C39BA-2050-4AA4-9DF9-7E731F32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2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06D637-DCE3-419D-A29D-DC65D1A7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049B4B-E876-4FE5-ABFC-2E947F1E3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9B283-4C01-4A0E-A2AB-D95E36AFB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6BC244-F659-4627-A1ED-EAE102CC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1EEE21-D222-42DC-AA93-FCF272A91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11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F641D7-EA9D-46F7-BDC9-1C3E93AD7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F8F5B6-878E-43FC-8843-09E0DAD64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4821A5-AC52-44F2-8C6A-2FB3C237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3226C-B4D6-401E-B91D-9D0388A4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90AB58-69AD-4609-A5D9-D4405FE9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40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FC119-338C-46BF-992B-A54F2092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F17119-875C-4763-BB6A-FAC746FE0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6D9FCF-839E-4324-815E-53858480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5B98BD-5B2F-47D8-B3EC-BDDD3A51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16F58A-D029-4844-B3DD-135C2C45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9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53FC9-568B-493B-B020-439DC59D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C127F4-D908-4252-8B90-964DF1C77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7F41F-9704-46A7-9314-2C6D56643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F2D1A-D042-4D5D-A001-E09C4A68454B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075757-21B4-42BF-979C-1C193EC69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87A3D5-D73B-4996-B9C1-89C64DD73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921E-C0F7-4E19-AD69-A5779F5D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71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84871-A027-49ED-BB1D-54FBFB92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5DAF06-EFA1-40CE-8374-740566194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E941B4-6500-4D1B-A6BF-C0E3E417E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83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9E501-96A4-4913-88A5-E74B2058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цифровую криминалистику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8BE307-A27B-4A1C-89F7-77924AB14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фокусируется на сборе, сохранении и анализе цифровых доказательств для расследования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Она охватывает компьютерную, сетевую, мобильную и облачную криминалистику.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рамки, такие как Федеральные правила доказывания США, регулируют допустимость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DFRW и Секция цифровых и мультимедийных наук AAFS, продвигают область через исследования и стандартизацию.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дисциплины отражает необходимость решения сложной и динамичной природы цифровых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88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D7B2A-A39F-4891-A4D7-7682F0DD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Модель процесса цифровой криминалистики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6AF304-FEAB-44FC-9CD7-4560591C6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 цифровой криминалистики включает фазы идентификации, сбора, сохранения, анализа и 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Идентификация включает распознавание потенциальных источников доказательств и обеспечение безопасности места преступления.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сохранения, такие как криминалистическое имиджирование, поддерживают целостность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следственного процесса DFRW предлагает комплексную структуру для этих фаз.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структурированный подход обеспечивает тщательность и надежность в обращении с цифровыми доказательствами на протяжении всего расследования.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0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8C8CF-2E8A-4176-8928-EEB4D2CC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Методы компьютерной криминалистики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8FE95E-BDA0-48D2-89C8-B2D012D4D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процессы включают имиджирование дисков, восстановление файлов, анализ памяти и анализ реестра.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Изучение файлов журналов реконструирует временные линии активности системы и пользователя.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временных линий коррелирует события из нескольких источников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электронной почты имеет решающее значение во многих расследованиях, как видно на примере скандала с Enron.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методы, поддерживаемые различными специализированными инструментами, формируют основу извлечения и анализа данных с вычислительных устройств в цифровых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27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687D6-116D-4C64-8F7E-2684EA24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Сетевая криминалистика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D40218-3949-476D-97FC-1D309E202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сетевой криминалистики включают захват и анализ пакетов, анализ сетевого трафика и анализ журналов IDS/IPS.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методы помогают исследовать содержимое сетевого трафика, реконструировать события и выявлять нарушения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Wireshark, NetworkMiner и Snort, поддерживают анализ сетевой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Облачная сетевая криминалистика решает проблемы расследования в облачных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сетевой криминалистики имеют решающее значение для понимания и расследования сложного ландшафта сетевых преступных действий.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2B3BD-C005-4286-9586-5C403281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Криминалистика мобильных устройств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8E55AB-6C09-40AC-A351-46D26ABB9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мобильных устройств включает извлечение данных со смартфонов, криминалистику SIM-карт и анализ данных GPS.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Cellebrite UFED и XRY, облегчают извлечение данных с мобильных устройств.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данных GPS может предоставить критически важную информацию о местоположении, как видно в деле Росса Ульбрихта.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мобильных приложений извлекает данные из конкретных приложений на мобильных устройствах.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устройств IoT занимается извлечением данных из подключенных устройств в современном цифровом ландшафте.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44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158A3-206C-45BB-ABFC-36A4BA5D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Облачная криминалистика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C56065-CE26-46AE-8846-F9344CD3D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Облачная криминалистика решает проблемы в распределенных и виртуализированных вычислительных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методы включают получение данных из облачного хранилища и анализ журналов в облачных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Belkasoft Cloud Extractor и Splunk Cloud, облегчают анализ облачной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облачной криминалистики имеют решающее значение для реконструкции событий и расследования преступлений, связанных с криптовалютами.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Область продолжает развиваться для решения сложностей расследований, охватывающих несколько облачных сред.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0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777AA-54EE-4474-B334-1CBE6697C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Методы антикриминалистики и контрмеры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0ED16F-ADCF-43F0-A267-3814CE9FF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антикриминалистики включают скрытие данных, уничтожение и запутывание следов.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Противодействие этим методам требует сложных методов обнаружения, расшифровки и восстановления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обнаружение стеганографии и восстановление удаленных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Борьба с антикриминалистикой включает сочетание технических контрмер, правовых стратегий 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Сложная природа методов сокрытия цифровых доказательств отражает постоянные проблемы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62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0B32B-7995-479C-B811-70F23A07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Инструменты цифровой криминалистики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8E173D-FDF9-47DA-BE6B-67683C070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наборы, такие как EnCase и FTK, предлагают интегрированные платформы для различных устройств и форматов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 открытым исходным кодом, такие как The Sleuth Kit, предоставляют гибкие альтернативы для цифровой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инструменты решают задачи мобильной криминалистики, сетевой криминалистики и анализа памяти.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инструменты включают Cellebrite UFED для мобильных устройств и Wireshark для анализа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набор инструментов позволяет следователям решать широкий спектр задач по извлечению, анализу и представлению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24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39B98-C0B9-4B76-B692-D63D8CF7E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и этические соображения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586FA9-E20C-4C3A-AE7E-E6986218C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допустимость цифровых доказательств, законы о обыске и изъятии, и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Lorraine v. Markel American Insurance Co. и Riley v. California, устанавливают важные прецеденты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Законодательство, такое как GDPR, влияет на обработку данных в расследованиях цифровой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Профессиональные кодексы поведения направляют этические практики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целостности доказательств и соблюдение правовых и этических стандартов имеют решающее значение для обеспечения валидности цифровых доказательств в правовых процедурах.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7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2C474-99D3-49FE-817E-54923349D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цифровой криминалистики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C65E17-15B0-4AC5-BFBC-7438F231F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имеет решающее значение в современных расследованиях киберпреступлений, предоставляя методы для легального сбора, анализа и представления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Быстрая технологическая эволюция и сложность киберпреступности требуют постоянной адаптации криминалистических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Междисциплинарное сотрудничество между техническими экспертами, юристами и правоохранительными органами имеет важное значение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разработки могут включать интеграцию ИИ и новые методы для новых технологий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Решая текущие проблемы, цифровая криминалистика продолжит играть жизненно важную роль в обеспечении правосудия и безопасности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63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854FD-190A-4E1F-AE1F-C58B5FFF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ИИ в предотвращении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DBEFE7-D9D8-4241-8977-B836424AA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Искусственный интеллект стал мощным инструментом в борьбе с киберпреступностью, предлагая передовые возможности в обнаружении угроз, анализе и предотвращении.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применения ИИ в кибербезопасности включают обнаружение угроз, идентификацию аномалий, поведенческий анализ и предиктивную аналитику.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Агентство Европейского Союза по кибербезопасности (ENISA) признает потенциальные преимущества и проблемы ИИ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Поскольку киберпреступники все чаще используют ИИ, его интеграция в защиту кибербезопасности является критически важной.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ИИ в предотвращении киберпреступности эволюционировала от ранних экспертных систем до сложных подходов машинного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02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F6876-E211-4AD5-9094-28CC1FDF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Обнаружение и анализ угроз с помощью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F83139-1B9D-4E5C-BF37-51F0FD7E4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Алгоритмы машинного обучения превосходят в идентификации нового вредоносного ПО и угроз нулевого дня.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естественного языка улучшает обнаружение фишинга и социальной инженерии.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анализа сетевого трафика на основе ИИ используют обучение без учителя для выявления аномальных паттернов.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анализа угроз, усиленные ИИ, обрабатывают огромные объемы данных для получения информации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с традиционными методами обнаружения на основе сигнатур представляет гибридный подход, использующий сильные стороны обеих парадигм.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86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36304-97D5-47CB-A781-B8D69C54C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в прогнозировании и предотвращении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570598-2436-4F8E-973C-ECA0FD311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предиктивной аналитики прогнозируют потенциальные атаки на основе исторических данных и текущих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поведения пользователей выявляет тонкие аномалии, указывающие на внутренние угрозы или скомпрометированные учетные записи.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рисков на основе ИИ приоритизирует ресурсы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Этические последствия, включая предвзятость и проблемы конфиденциальности, требуют рассмотрения в превентивных мерах на основе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проактивных мер на основе ИИ представляет перспективную границу в предотвращении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11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E5BC4-5539-4836-8452-44F83918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Интеграция ИИ в цифровую криминалистику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74A73D-1576-44BE-A5AD-7C9055F08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Машинное обучение автоматизирует сбор и анализ доказательств, сокращая сроки расследования.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Обработка естественного языка быстро анализирует текстовые доказательства, извлекая ключевую информацию.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сетевой криминалистики на основе ИИ быстро идентифицируют аномалии и реконструируют временные линии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показывает перспективы в атрибуции кибератак конкретным субъектам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Хотя ИИ значительно улучшает процессы цифровой криминалистики, экспертиза человека остается решающей для руководства расследованиями и интерпретации результатов.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887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156F5-2FD4-4F2D-A152-0871C2CA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в улучшении операций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212973-3F05-42B8-9404-B0D6C2797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SIEM с поддержкой ИИ анализируют огромные объемы данных безопасности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автоматизирует реагирование на инциденты, обеспечивая более быстрые реакции на события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контроль доступа с помощью поведенческой биометрии и непрерывной аутентификации.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обучения, усиленные ИИ, адаптируются к индивидуальным стилям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применения ИИ значительно повышают возможности команд безопасности, позволяя им более эффективно справляться с растущим объемом и сложностью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481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E30E6-79E8-4822-AB5A-A3E56EB6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база для ИИ в предотвращении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2EF3C6-DCDF-4614-8789-0836BB30A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меры кибербезопасности на основе ИИ, особенно в отношении защиты данных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Допустимость доказательств, сгенерированных ИИ, варьируется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ответственности за решения, принимаемые ИИ, остаются нерешенными.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разрабатывают специфические для ИИ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Прозрачность и объяснимость ИИ становятся все более важными для соответствия нормативным требованиям и правовых процедур.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18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F2E65-84DC-4EC0-A0B7-D8B4279D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при развертывании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51DB53-BC56-4A91-924B-6B17058E2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конфиденциальности и защиты данных имеют первостепенное значение при развертывании ИИ для предотвращения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Предвзятость и дискриминация в алгоритмах ИИ являются значительными проблемами, особенно в прогнозировании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Подотчетность в решениях, управляемых ИИ, сложна, особенно с высокоавтономными системами.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Создаются этические наблюдательные советы и рамки управления для надзора за применением ИИ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этические соображения обеспечивают соответствие развертывания ИИ в предотвращении киберпреступности общественным ценностям и уважение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47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1BF2E-0424-4772-AB9B-A1B1131C7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при развертывании ИИ для предотвращения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DC6E7C-07D0-4CE0-8102-1C81F9423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Состязательный ИИ, где злоумышленники манипулируют входными данными, угрожает надежности систем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часто испытывает трудности с контекстом и намерением в киберугрозах.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 с существующей инфраструктурой может быть сложной.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Объяснение решений ИИ в юридических контекстах является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ограничения подчеркивают необходимость постоянных исследований, разработок и человеческого надзора в решениях кибербезопасности на основе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81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B2491-486F-49DE-BF35-2AD58DDC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предотвращении киберпреступности на основе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74DAB5-6134-4AE1-983A-C3007B050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и ЕВРОПОЛ возглавляют инициативы по расследованию киберпреступлений с использованием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имеют решающее значение для комплексных решений ИИ в предотвращении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улучшает международный обмен информацией о киберугрозах.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по стандартизации разрабатывают руководства по ИИ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совместные усилия необходимы для разработки эффективных, глобально применимых решений ИИ для борьбы с транснациональным характером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82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76A3D-5CF3-4FD4-ACEF-7669AAB1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ИИ в предотвращении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A72A53-C4CE-452D-B73F-75769DD96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предлагает значительные возможности и вызовы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Надежные рамки имеют решающее значение для ответственного использования ИИ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 стандартизация жизненно важны для использования ИИ против глобальных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преимуществами безопасности и индивидуальными правами имеет первостепенное значение при развертывании ИИ для предотвращения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Ответственное развертывание ИИ в кибербезопасности является ключом к эффективной борьбе с киберпреступностью при соблюдении общественных ценностей и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10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42CFA-276B-4A73-A69A-94626692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международный уголовный процесс по киберпреступлениям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089E25-6041-4314-8256-9DC528279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Международный уголовный процесс по киберпреступлениям учитывает транснациональный характер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проблемы включают юрисдикционные конфликты, различия в национальных законах и необходимость быстрого реагирования на изменчивые цифровые доказательства.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обеспечивает основу для гармонизации законов и облегчения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и ЕВРОПОЛ играют решающую роль в операционализации сотрудничества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структура необходима для эффективной борьбы с киберпреступностью в условиях все более взаимосвязанного цифрового ландшафта.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186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D4899-0A03-4C80-B63F-85FB78AA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основы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ACFB92-6E9C-4361-945C-489B3BF9C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является наиболее всеобъемлющим международным инструментом, регулирующим сотрудничество в расследовании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инструменты, такие как Конвенция Африканского союза, дополняют международные договоры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ООН против транснациональной организованной преступности обеспечивает рамки, применимые к киберпреступлениям с элементами организованной 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и многосторонние соглашения регулируют конкретные аспекты обмена данными и следственного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право в области прав человека определяет границы уголовного процесса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44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B0607-CD7F-4DC9-B779-198ED1D3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Юрисдикционные вопросы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F8EC62-B332-4388-B05F-7A00361E9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 территориальности становится проблематичным в киберпространстве, что приводит к гибким интерпретациям.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Доктрина эффектов позволяет устанавливать юрисдикцию на основе места воздействия преступления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Для тяжких киберпреступлений предлагается универсальная юрисдикция.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доказательства и законы о локализации данных усложняют юрисдикционные определения.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юрисдикционные проблемы отражают необходимость инновационных правовых подходов для решения безграничной природы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66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C2F04-E3DB-4962-A720-E7512C71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Субъекты международного уголовного процесса по киберпреступлениям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EEB3A6-146D-45D0-96F2-A32B56A3E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правоохранительные органы, часто со специализированными подразделениями по борьбе с киберпреступностью, образуют передовую линию в расследовании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организации, такие как ИНТЕРПОЛ и ЕВРОПОЛ, облегчают сотрудничество в трансграничных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24/7 в рамках Будапештской конвенции оказывают срочную помощь в расследовании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Субъекты частного сектора, включая интернет-провайдеров и компании социальных медиа, участвуют в качестве хранителей доказательств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 разнообразие субъектов отражает сложную природу расследований киберпреступлений, требующую сотрудничества между различными секторами и областями экспертизы.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4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FC350C-2799-49AB-B790-48498FD6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международного сотрудничества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0FB50D-375E-47B8-BE82-18A9CC48C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Взаимная правовая помощь (ВПП) обеспечивает структурированный процесс для трансграничного сбора доказательств в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следственные группы позволяют прямое сотрудничество между агентствами в сложных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I-24/7 ИНТЕРПОЛА обеспечивает безопасный обмен информацией в международных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Предложение ЕС по электронным доказательствам направлено на упрощение доступа к электронным доказательствам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механизмы направлены на преодоление проблем трансграничных расследований, балансируя необходимость быстрого реагирования с правовыми требованиями.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80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58CEB-6EC1-4ABC-8368-7874E460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Экстрадиция в делах о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CDE048-D7B9-43C7-85AA-3C920D3E7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Двойная криминальность представляет проблемы в экстрадиции по делам о киберпреступности из-за различий в национальных законах.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дела, такие как дело Гэри Маккиннона, подчеркивают сложные правовые, политические и правозащитные аспекты экстрадиции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Красные уведомления ИНТЕРПОЛА помогают в поиске подозреваемых в киберпреступлениях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Европейского ордера на арест ЕС упрощает экстрадицию внутри ЕС по делам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Экстрадиция остается критически важным инструментом для обеспечения правосудия над киберпреступниками в разных юрисдикциях, при этом учитывая сложные международные правовые ландшафты.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952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7FA93-BB4C-4F11-B1B5-4E6D7F5C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Обращение с электронными доказательствами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C0BBE0-E9CE-421E-84F7-9F6E3635B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сбор и сохранение электронных доказательств включают сложные правовые и технические аспекты.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предоставляет ограниченную основу для трансграничного доступа к данным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CLOUD и предложение ЕС по электронным доказательствам направлены на улучшение доступа к данным, хранящимся в облаке, в уголовных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Допустимость электронных доказательств, полученных за рубежом, варьируется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проблемы подчеркивают необходимость инновационных подходов к обращению с цифровыми доказательствами в трансграничных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356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17C1C-92F7-4A71-9D25-A6EB8450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Наращивание потенциала и техническая помощь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9B5CDA-61A8-49BE-A16F-F315A3A5C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программа УНП ООН по киберпреступности предоставляет комплексную основу для наращивания потенциала.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C-PROC Совета Европы реализует проекты, согласованные с Будапештской конвенцией, для улучшения возможностей борьбы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ИНТЕРПОЛ фокусируется на повышении оперативных возможностей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обучения судей и прокуроров имеют решающее значение для эффективного преследования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инициативы направлены на создание более справедливого глобального ответа на киберпреступность путем устранения различий в ресурсах и экспертизе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667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FA00E-57F0-41E8-83E5-7BAAD4CC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международном уголовном процессе по киберпреступлениям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C3631-572D-48C1-A2C7-A23D2B7FE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определения киберпреступности в разных юрисдикциях создают препятствия для сотрудничества в международных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Потребность в своевременном сотрудничестве сталкивается с длительными формальными процессами помощи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 анонимизирующие технологии создают следственные препятствия в трансграничных делах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Различия в ресурсах между странами создают уязвимости в глобальной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Участие государственных субъектов добавляет сложности в международные расследования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981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B8CE3-9DA0-4F76-9987-47E0C7DC5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международного уголовного процесса по киберпреступлениям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455966-44DE-4CC4-B1F3-9C1F9D13E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Международный уголовный процесс по киберпреступлениям требует постоянной адаптации из-за правовых, технических и дипломатических факторов.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Усилия, такие как переговоры по Договору ООН о киберпреступности, отражают необходимость согласованных подходов к глобальной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эффективности правоохранительных органов с индивидуальными правами остается критически важным в международных процессах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Будущая эффективность зависит от укрепления международного сотрудничества, гармонизации правовых подходов и развития доверия между заинтересованными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Решая проблемы и используя возможности, международное сообщество может работать над созданием более безопасного глобального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34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3BD70-C901-4B1A-8ED6-CC87869D6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квалификацию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3561F4-ABA0-4B45-80C9-AE20E816C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Квалификация киберпреступлений имеет решающее значение в современных системах уголовного правосудия, включая правовую категоризацию цифровых преступных деятельностей.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обеспечивает международную основу для гармонизации национальных законов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законы, такие как Закон США о компьютерном мошенничестве и злоупотреблении, предоставляют конкретные правовые основы для квалификации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право, такое как дело United States v. Morris, устанавливает прецеденты в квалификации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Правильная квалификация необходима для эффективного преследования киберпреступлений, требуя баланса между конкретными юридическими определениями и адаптируемостью к новым формам цифровых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5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E89C9-E36D-4D0E-A93F-41E9BD27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квалификация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7E7C55-FD57-4C2D-9112-3F04CBA5F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виды киберпреступлений включают несанкционированный доступ (взлом), вмешательство в данные и компьютерное мошенничество.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компьютерном мошенничестве и злоупотреблении охватывает несанкционированный доступ, а Директива ЕС 2013/40/EU рассматривает вмешательство в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право, такое как дела United States v. Nosal и Elonis v. United States, формирует интерпретации законов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рамки, такие как Конвенция Совета Европы о защите детей, играют роль в квалификации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сложный правовой ландшафт отражает разнообразную природу киберпреступлений и необходимость специализированных правовых подходов к цифровым правонарушениям.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444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4A9BD-7B8C-467A-8BED-ED42C48E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Элементы составов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FC696A-1658-4315-AC5E-2757B2D8E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Actus reus киберпреступлений включает действия, такие как доступ к системам или изменение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Mens rea в делах о киберпреступлениях требует доказательства намерения или знания.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"Несанкционированный доступ" является центральной концепцией в киберпреступности, с судами, определяющими его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"межгосударственная или международная связь" устанавливает федеральную юрисдикцию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приняли расширительные толкования понятий "компьютер" или "устройство"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43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8416D-6C42-4181-B3BD-37C85033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Планирование расследования и первоначальное реагирование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38C2B7-1444-4A55-AB05-6BA2B2BB8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ACPO подчеркивает быстрое реагирование для сохранения изменчивых доказательств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Триаж включает оценку серьезности и влияния инцидентов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Установление четкой цепочки сохранности имеет первостепенное значение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безопасности места киберпреступления включает как физические, так и цифровые элементы.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Раннее выявление источников цифровых доказательств имеет важное значение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64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30687-4B8C-4834-B894-227B5F21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Методы сбора цифровых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952A8-F845-4706-8F1F-50CA56629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практики включают создание криминалистических образов, форензику живых данных и сетевую форензику.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FTK Imager, Wireshark и Cellebrite UFED, используются для сбора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SWGDE предоставляет руководства по обеспечению целостности доказательств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Распространение устройств IoT расширило область сбора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доказательств из социальных сетей и веб-источников сталкивается с проблемами, такими как эфемерный контент.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019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841A6-921B-45C7-9739-BF065327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Анализ цифровой криминалистики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171C25-292F-45EB-BDD4-12F02DC81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включают анализ файловой системы, восстановление данных и анализ временных линий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The Sleuth Kit, PhotoRec и Volatility, используются в анализе цифровой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вредоносного ПО включает статические и динамические методы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сетевых журналов отслеживает источники атак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Перекрестная проверка различных источников доказательств имеет решающее значение для построения всестороннего повествования в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209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3D9A8-7E9B-44A4-B1D5-27E53FA8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проблемы в расследованиях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C84597-7BDC-485B-B61F-EEED49AAD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проблемы возникают в трансграничных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конфиденциальности при сборе доказательств создают проблемы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вопросы возникают в онлайн-операциях под прикрытием для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Продолжаются дебаты об использовании правоохранительными органами хакерских инструментов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Трудности с атрибуцией представляют значительные проблемы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255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9A78F-0237-4B00-8573-72D825A7B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расследованиях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9EEF6-138B-4212-9710-4F4885FB4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облегчают обмен доказательствами и следственное сотрудничество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ИНТЕРПОЛ и ЕВРОПОЛ, координируют международные расследования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устанавливает сети 24/7 для срочной помощи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наращивания потенциала улучшают глобальные возможности расследования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Предложения по улучшению сотрудничества, такие как новый договор ООН о киберпреступности, направлены на устранение существующих пробелов.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63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57008-8D07-4F57-AAC1-3CB55430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Новые технологии в расследованиях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47850D-E422-4474-930B-D3BF13DFD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анализируют большие объемы цифровых доказательств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криптовалют требуют специализированных методов анализа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больших данных выявляет закономерности в сложных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расширяют область цифровых доказательств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может обеспечить целостность доказательств в будущих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103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4D832-1B58-4685-A41E-C1F01C145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квалификации и расследования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4F7DE6-7553-44BC-954D-ABEEA12E7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Квалификация и расследование киберпреступлений требуют многогранного подхода, сочетающего юридическую экспертизу, технические знания и международное сотрудничество.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постоянная адаптация правовых рамок, следственных методов и механизмов сотрудничества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эффективного правоприменения с защитой индивидуальных прав остается сложной задачей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становятся все более важными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Область продолжает развиваться, требуя постоянных усилий для эффективной борьбы с сложными и эволюционирующими киберпреступными действиями.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7653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7F6C8-7402-4505-9A6E-D53C212C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международную правовую помощь в делах о киберпреступлениях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49302D-E54D-4C84-85CF-F22C696EA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правовая помощь в делах о киберпреступлениях имеет решающее значение для борьбы с цифровыми преступлениями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является основным международным инструментом, облегчающим эту помощь.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виды помощи включают взаимную правовую помощь, экстрадицию и неформальное сотрудничество.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Суверенитет остается фундаментальным соображением в международной помощи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структура необходима для решения глобальной природы киберпреступности, позволяя координировать усилия по борьбе с цифровыми 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910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8150A-6D62-4C26-8389-33DC0650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международной помощи в киберпреступлениях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9CBEC8-B1A4-4D30-A48D-510124B1B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основа включает многосторонние договоры, региональные соглашения и двусторонние договоренности.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предоставляет подробные положения о сотрудничестве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инструменты обеспечивают локализованные рамки сотрудничества для помощи в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договоры о взаимной правовой помощи формируют основу прямой помощи между странами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сложная сеть правовых инструментов отражает необходимость всесторонних и адаптируемых подходов к международному сотрудничеству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802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73723-2DAD-41D8-B683-157F4F73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Виды международной помощи в киберпреступлениях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F12E48-D9DE-4C87-BE46-9950D81E8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компоненты включают запрос и получение цифровых доказательств из иностранных юрисдикций.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помощь включает сохранение изменчивых электронных данных и проведение удаленных поисков.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Обмен данными о трафике, информацией о подписчиках и сбор данных о трафике в реальном времени являются важными формами помощи.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Техническая помощь и обмен методами расследования являются важными аспектами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диапазон видов помощи подчеркивает необходимость гибких и совместных международных усилий в решении цифровых преступных действий.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719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BF307-67B8-49D0-B5F3-C4ABABA4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Договоры о взаимной правовой помощи (MLAT) в делах о киберпреступлениях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E7B556-73A6-465E-8A02-2D1BEA03F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MLAT следуют структуре Типового договора ООН, определяя процедуры запроса и предоставления правовой помощи.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MLAT критикуются за длительную обработку в киберрасследованиях.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Центральные органы управляют запросами MLAT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Двойная криминальность может создавать проблемы в делах о киберпреступлениях с использованием MLAT.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MLAT остаются фундаментальным инструментом международного сотрудничества в киберпреступности, несмотря на проблемы адаптации к быстрому темпу цифровых расследований.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615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F784-EE76-447F-8C4C-864101D85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Экстрадиция в делах о киберпреступлениях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4D4CE3-6883-4CDA-8926-9A35BC98B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Двойная криминальность требует тщательного анализа в экстрадиции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дела, такие как дело Гэри Маккиннона, подчеркивают юридические и дипломатические сложности в экстрадиции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Европейского ордера на арест ЕС упрощает процедуры внутри ЕС для дел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Соображения прав человека становятся все более важными в делах об экстрадиции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Экстрадиция остается критическим инструментом в международном правоприменении по киберпреступлениям, балансируя правовые требования с необходимостью эффективного трансграничного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356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6F5F3-3269-4E3C-8989-94FA87A4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неформального сотрудничества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E39C46-195B-4344-81C2-43FA26FCF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24/7 в рамках Будапештской конвенции обеспечивают срочную помощь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 киберфузии ИНТЕРПОЛА и EC3 ЕВРОПОЛА облегчают глобальное и общеевропейское сотрудничество.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следственные группы позволяют прямое трансграничное сотрудничество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Защищенные платформы, такие как SIENA ЕВРОПОЛА, обеспечивают защищенный обмен 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механизмы дополняют формальные процессы, обеспечивая быстрое реагирование на динамичную природу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375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EFA35-9173-4ACF-A0DF-353DA646C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международной правовой помощи по киберпреступлениям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17AE3B-6E91-4F08-9917-EF14826BC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вопросы возникают из-за безграничной природы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правовые системы усложняют обмен информацией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изменчивых цифровых доказательств требует быстрой координации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 анонимизирующие технологии создают препятствия для сбора доказательств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четкой цепочки сохранности цифровых доказательств через границы имеет решающее значение, но сложно.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6086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9617B-0DDB-49FA-A906-2947288D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Соображения защиты данных и конфиденциальности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BEE6D-03A4-433E-A2BB-9D3B255D8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ЕС влияет на трансграничную передачу данных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предоставляет гарантии конфиденциальности в международной помощи по киберпреступлениям.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Стандартные договорные положения и обязательные корпоративные правила облегчают законную передачу данных в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Ограничение цели создает проблемы при обмене данными о киберпреступлениях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соображения отражают растущую глобальную озабоченность обращением с личной информацией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053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36A4D-27E6-4465-8DD6-0299E29C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Наращивание потенциала и техническая помощь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158778-80CB-4408-8513-6FB58B86D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программа УНП ООН предоставляет комплексную основу для наращивания потенциала в области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C-PROC Совета Европы реализует проекты, согласованные с Будапештской конвенцией.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 решают конкретные потребности в возможностях реагирования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обучения судей и прокуроров имеют решающее значение для эффективной международной правовой помощи.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Наращивание потенциала является ключом к обеспечению действительно глобального и эффективного ответа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98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218E0-AED2-4104-A895-0AE89B8D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/>
              <a:t>Заключение - Будущее международной правовой помощи в делах о киберпреступлениях</a:t>
            </a:r>
            <a:br>
              <a:rPr lang="ru-RU" sz="3600"/>
            </a:br>
            <a:endParaRPr lang="ru-RU" sz="360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25C42A-D8F7-46D3-AA8A-8582EEA55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правовая помощь в делах о киберпреступлениях имеет критическое значение для борьбы с глобальными цифровыми 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Достигнут прогресс в разработке правовых инструментов и оперативных механизмов для помощи в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усилия, вероятно, будут сосредоточены на оптимизации процессов и улучшении неформального сотрудничества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Продолжение наращивания потенциала имеет решающее значение для действительно глобального ответа на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цифрового ландшафта должны развиваться и рамки, и практики международной правовой помощи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37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7755D-459B-4445-93CC-199B9FCC0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0EDB12-3DD7-4355-A662-AEAD90FFA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92675-4021-499F-873B-E64FC4040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08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3946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цифровую криминалистику </vt:lpstr>
      <vt:lpstr>Модель процесса цифровой криминалистики </vt:lpstr>
      <vt:lpstr>Методы компьютерной криминалистики </vt:lpstr>
      <vt:lpstr>Сетевая криминалистика </vt:lpstr>
      <vt:lpstr>Криминалистика мобильных устройств </vt:lpstr>
      <vt:lpstr>Облачная криминалистика </vt:lpstr>
      <vt:lpstr>Методы антикриминалистики и контрмеры </vt:lpstr>
      <vt:lpstr>Инструменты цифровой криминалистики </vt:lpstr>
      <vt:lpstr>Правовые и этические соображения </vt:lpstr>
      <vt:lpstr>Заключение - Будущее цифровой криминалистики </vt:lpstr>
      <vt:lpstr>Введение в ИИ в предотвращении киберпреступности </vt:lpstr>
      <vt:lpstr>Обнаружение и анализ угроз с помощью ИИ </vt:lpstr>
      <vt:lpstr>ИИ в прогнозировании и предотвращении киберпреступности </vt:lpstr>
      <vt:lpstr>Интеграция ИИ в цифровую криминалистику </vt:lpstr>
      <vt:lpstr>ИИ в улучшении операций кибербезопасности </vt:lpstr>
      <vt:lpstr>Правовая база для ИИ в предотвращении киберпреступности </vt:lpstr>
      <vt:lpstr>Этические соображения при развертывании ИИ </vt:lpstr>
      <vt:lpstr>Проблемы при развертывании ИИ для предотвращения киберпреступности </vt:lpstr>
      <vt:lpstr>Международное сотрудничество в предотвращении киберпреступности на основе ИИ </vt:lpstr>
      <vt:lpstr>Заключение - Будущее ИИ в предотвращении киберпреступности </vt:lpstr>
      <vt:lpstr>Введение в международный уголовный процесс по киберпреступлениям </vt:lpstr>
      <vt:lpstr>Правовые основы </vt:lpstr>
      <vt:lpstr>Юрисдикционные вопросы </vt:lpstr>
      <vt:lpstr>Субъекты международного уголовного процесса по киберпреступлениям </vt:lpstr>
      <vt:lpstr>Механизмы международного сотрудничества </vt:lpstr>
      <vt:lpstr>Экстрадиция в делах о киберпреступности </vt:lpstr>
      <vt:lpstr>Обращение с электронными доказательствами </vt:lpstr>
      <vt:lpstr>Наращивание потенциала и техническая помощь </vt:lpstr>
      <vt:lpstr>Проблемы в международном уголовном процессе по киберпреступлениям </vt:lpstr>
      <vt:lpstr>Заключение - Будущее международного уголовного процесса по киберпреступлениям </vt:lpstr>
      <vt:lpstr>Введение в квалификацию киберпреступлений </vt:lpstr>
      <vt:lpstr>Правовая квалификация киберпреступлений </vt:lpstr>
      <vt:lpstr>Элементы составов киберпреступлений </vt:lpstr>
      <vt:lpstr>Планирование расследования и первоначальное реагирование </vt:lpstr>
      <vt:lpstr>Методы сбора цифровых доказательств </vt:lpstr>
      <vt:lpstr>Анализ цифровой криминалистики </vt:lpstr>
      <vt:lpstr>Правовые проблемы в расследованиях киберпреступлений </vt:lpstr>
      <vt:lpstr>Международное сотрудничество в расследованиях киберпреступлений </vt:lpstr>
      <vt:lpstr>Новые технологии в расследованиях киберпреступлений </vt:lpstr>
      <vt:lpstr>Заключение - Будущее квалификации и расследования киберпреступлений </vt:lpstr>
      <vt:lpstr>Введение в международную правовую помощь в делах о киберпреступлениях </vt:lpstr>
      <vt:lpstr>Правовая основа международной помощи в киберпреступлениях </vt:lpstr>
      <vt:lpstr>Виды международной помощи в киберпреступлениях </vt:lpstr>
      <vt:lpstr>Договоры о взаимной правовой помощи (MLAT) в делах о киберпреступлениях </vt:lpstr>
      <vt:lpstr>Экстрадиция в делах о киберпреступлениях </vt:lpstr>
      <vt:lpstr>Механизмы неформального сотрудничества </vt:lpstr>
      <vt:lpstr>Проблемы в международной правовой помощи по киберпреступлениям </vt:lpstr>
      <vt:lpstr>Соображения защиты данных и конфиденциальности </vt:lpstr>
      <vt:lpstr>Наращивание потенциала и техническая помощь </vt:lpstr>
      <vt:lpstr>Заключение - Будущее международной правовой помощи в делах о киберпреступлениях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киберпреступность </dc:title>
  <dc:creator>User</dc:creator>
  <cp:lastModifiedBy>User</cp:lastModifiedBy>
  <cp:revision>3</cp:revision>
  <dcterms:created xsi:type="dcterms:W3CDTF">2024-09-11T20:08:10Z</dcterms:created>
  <dcterms:modified xsi:type="dcterms:W3CDTF">2024-09-14T07:57:02Z</dcterms:modified>
</cp:coreProperties>
</file>