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4DDD2-C21B-423B-8B4E-BF0C84B04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1A72E7-B233-4C8F-9A9D-FD6AEF8CE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08C31B-B2FF-462D-9B74-06A22E38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06D843-0E62-4763-ABD7-4509B65F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82B5E0-12F0-486E-975A-3E6CE30A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40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8D3C1-5980-4596-8E4C-FA7C101CD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C89F4D-87F2-4000-855C-C81AB0850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6E987F-5C96-4E4C-8C1A-02C95233F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8F241C-A516-41E2-A29B-0430B486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0F2AC0-28AA-407B-9C86-0B2DC5AD3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7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9B104-7454-4AAC-B477-25726E630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862957-4C6B-4D1B-BE07-7B3158343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9110B1-5975-4AD5-900E-B0306275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E2A3AB-98AF-4363-92BF-9FA78404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101D89-3D77-4137-91AB-0C4B0E51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1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71C89-1D09-4031-8D42-6C669468B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1643E9-3064-441D-AB59-A9E00082A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80CF51-44DA-41A7-837A-5B995733B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87FBBE-A610-4B57-8F73-C634CE38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DE67AD-8023-4186-98B7-F7E9BAC28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B31867-CF9F-4FF8-A249-53F4EDE1E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74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E45D9-3C1C-42AF-A866-6535BED30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E9EEB0-C9CC-493D-8781-66CD2D995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550E34-CE87-426F-8903-705EEB1C0E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BA72D6-5862-4A4B-B53A-DF5827CCB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AA0F12-04D0-44DF-A1AA-B3479B106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0EB8F00-C47D-4650-A076-58D8DDB91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1B80A2-F68B-4C4D-A2EB-FBD32EB1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09BB94-0407-45CF-A80E-C3852917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81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21BAB-1D24-44B1-9028-72C849EB6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17417B-2311-4417-BF7E-7B47FCFB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9196513-D236-4995-B34E-FC8B2B7B1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7A9AA1-65BC-45F3-B0AA-65901E91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46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FC6470-506A-47A7-BF7B-277303DF9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687763-3525-4145-9D1D-4BF0F483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FA9232-BF3F-4930-9664-B32762A0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55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BF2E2-9785-4EBA-AB06-D292F5B2B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6E531-AD5B-46A5-88EB-AF8F58B5B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833639-D022-41E2-895F-2BE0D70BC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59AFED-F0C5-4694-96DF-B2482E4EF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1CBED1-4103-4085-92D0-A1E1721E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A0CAEC-248B-49A6-A7E6-F50B97F7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8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C73FC-DE04-49C4-999E-74C2B592B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07A79A-A15A-487F-9D5F-21490314BC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3166F3-F8E3-4193-BC17-A364EA00C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6091F5-0EC2-4029-A5C4-453973E5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241891-7507-401B-8E5A-19AD346E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C39BA-2050-4AA4-9DF9-7E731F32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2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06D637-DCE3-419D-A29D-DC65D1A76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049B4B-E876-4FE5-ABFC-2E947F1E3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9B283-4C01-4A0E-A2AB-D95E36AFB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6BC244-F659-4627-A1ED-EAE102CC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1EEE21-D222-42DC-AA93-FCF272A91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11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0F641D7-EA9D-46F7-BDC9-1C3E93AD7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F8F5B6-878E-43FC-8843-09E0DAD64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4821A5-AC52-44F2-8C6A-2FB3C237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33226C-B4D6-401E-B91D-9D0388A4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90AB58-69AD-4609-A5D9-D4405FE9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40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C119-338C-46BF-992B-A54F2092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F17119-875C-4763-BB6A-FAC746FE0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6D9FCF-839E-4324-815E-53858480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5B98BD-5B2F-47D8-B3EC-BDDD3A51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16F58A-D029-4844-B3DD-135C2C45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9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53FC9-568B-493B-B020-439DC59D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C127F4-D908-4252-8B90-964DF1C77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7F41F-9704-46A7-9314-2C6D56643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075757-21B4-42BF-979C-1C193EC69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87A3D5-D73B-4996-B9C1-89C64DD73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71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95554-214C-40E5-A245-8B146C855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D80B97-F369-447A-9BAB-A10FC010F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A9714E-FFD1-4C87-B9C1-7330E7070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46F106-B6E8-4525-8454-BD9B6B19A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киберпреступность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C7CBEC-88A6-4FF4-BF0A-5486DC05C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Киберпреступность охватывает преступные действия с использованием компьютеров или Интернета, создавая значительные проблемы для правовых систем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Совет Европы классифицирует киберпреступность на киберзависимые, киберусиленные и киберсвязанные преступления.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Уникальные характеристики киберпреступности, включая ее безграничный характер и потенциал для анонимности, усложняют традиционные подходы к правоохранительной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Транснациональный аспект киберпреступности часто создает юрисдикционные проблемы, требуя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проникновения цифровых технологий в общество, понимание киберпреступности становится критически важным для разработки эффективных правовых ответов.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37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FD7AE-5C29-45C9-9DCB-B8AEE36F1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рамки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6C0F66-25C4-4A6E-B5E8-66FC739FE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(2001) является краеугольным камнем международных усилий по борьбе с киберпреступностью, определяя основные правонарушения и обеспечивая основу для национального законодательства.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усилия включают Конвенцию Африканского союза и Директиву ЕС о нападениях на информационные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подходы различаются, страны внедряют комплексное законодательство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этих рамок представляет проблемы, включая различные определения правонарушений и процедурные различия.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Быстрая эволюция технологий часто опережает законодательные ответы, требуя постоянного пересмотра и адаптации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19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B83F9-3B46-4549-9058-1D93020B3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Киберзависимые преступления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88DFE3-DD73-4523-A9B9-0855327B5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Киберзависимые преступления – это правонарушения, которые могут быть совершены только с использованием компьютерных систем или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 ним относятся незаконный доступ (взлом), вмешательство в систему и вмешательство в данные, как указано в Будапештской конвенции.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Создание и распространение вредоносного ПО и атаки типа "распределенный отказ в обслуживании" (DDoS) являются значительными формами киберзависимых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 преследовании этих преступлений включают трудности атрибуции и юрисдикционные сложности.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технологий развиваются и методы киберзависимых преступлений, требуя постоянной адаптации юридических определений и следственных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7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91D0-4D17-4DC6-B57D-0255AE45C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Киберусиленные преступления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6AD116-939E-4100-8622-37734CFA4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Киберусиленные преступления – это традиционные правонарушения, трансформированные цифровыми 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 ним относятся кибермошенничество, кража личных данных, киберсталкинг, онлайн-преследование и эксплуатация детей.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Преступления, связанные с криптовалютами, и атаки с использованием программ-вымогателей представляют новые проблемы для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Расследование этих преступлений осложняется технологиями анонимизации и глобальным характером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Трансформация традиционных преступлений через цифровые средства требует адаптируемых правовых подходов и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674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D780C-21B6-4F22-A5FC-329B710E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Киберсвязанные преступления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45AB63-49F2-42C0-94EB-AA4584028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Киберсвязанные преступления включают компьютерные системы или сети, играющие вспомогательную роль в совершении преступления.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 ним относятся нарушение прав интеллектуальной собственности в интернете, кибертерроризм, онлайн-разжигание ненависти, кибершпионаж и порно месть.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правовые подходы в разных юрисдикциях отражают разнообразные культурные и правовые перспективы.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платформ социальных медиа в содействии или предотвращении этих преступлений привлекает все большее внимание.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предотвращения киберпреступности с индивидуальными правами на конфиденциальность и свободу выражения остается значительной проблемой.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1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7591B-C18A-499A-B56C-AE7533998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для традиционных концепций уголовного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A77269-2A46-455A-B6E2-E50BFCBEC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принципов территориальности и юрисдикции становится сложным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mens rea и actus reus в делах о киберпреступности может быть сложным, особенно с автоматизированными системами.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вреда может выходить за рамки физического или финансового ущерба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Намерение, знание и ответственность соучастника приобретают новые измерения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Установление уголовной ответственности за ИИ или автономные системы представляет новые правовые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9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1F845-A3EB-4517-A0A0-653E450E4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Юрисдикционные проблемы в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4C8AC2-664E-42B0-932F-3921F15FB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Традиционные принципы территориальности становятся проблематичными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Доктрина эффектов, принципы активной и пассивной национальности и универсальная юрисдикция рассматриваются в преследовании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взаимной правовой помощи (MLAT) облегчают трансграничные расследования, но сталкиваются с проблемами эффективности.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Убежища киберпреступности представляют значительные проблемы для глобальных усилий по предотвращению.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еще больше усложняют юрисдикционные определения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8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2E185-6CCB-444C-85B6-65EC4D22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 расследовании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AEDB07-CA57-4F31-8518-DF5C8D737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Изменчивый характер цифровых доказательств требует быстрых, специализированных методов сбора.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Атрибуция часто сложна из-за техник сокрытия личности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расследования требуют международного сотрудничества, часто замедляемого правовыми различиями.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криминалистика требует специализированной экспертизы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Передовые следственные методы представляют юридические и этические дилеммы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443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14B91-83D1-43B4-ACF9-0484E611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Подходы к вынесению приговоров за киберпреступления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A08772-8D71-4DCD-80BB-CF0D4FD10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Факторы, учитываемые при вынесении приговоров за киберпреступления, включают масштаб ущерба, количество жертв и сложность атаки.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Финансовые штрафы, конфискация активов и приказы о возмещении ущерба распространены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Ограничения на использование компьютеров и интернета направлены на предотвращение рецидивов среди киберпреступников.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 чаще рассматриваются альтернативные варианты вынесения приговоров, особенно для молодых или впервые совершивших киберпреступления.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Эффективность текущих практик в сдерживании киберпреступности остается предметом дебатов.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04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F5A68C-924A-45BD-BF92-C30B59F2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Текущие проблемы в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FAAA14-CE7E-4A11-905D-CA9AE3C83D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Киберпреступность представляет постоянные проблемы для правовых систем во всем мире, требуя многогранного подхода.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системы сталкиваются с препятствиями, включая неоднозначности определений, юрисдикционные сложности и быстрые технологические изменения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эффективного правоприменения с защитой индивидуальных прав остается критически важным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Непрерывное образование для юристов жизненно важно в постоянно развивающейся области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технологий должно развиваться и наше понимание и правовые рамки для эффективного противодействия угрозам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34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6ED9B-C10C-47D1-B759-C5AD3E99B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кибертерроризм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46A16C-7ED2-4903-93D7-C10D6FAA9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Кибертерроризм включает использование цифровых технологий для создания страха, вызова разрушений и продвижения политических повесток.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элементы включают политические мотивы, использование цифровых технологий и намерение вызвать страх или разрушение.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Кибератака на энергосистему Украины в 2015 году иллюстрирует потенциальное влияние кибертерроризма.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Уникальные характеристики кибертерроризма включают анонимность, глобальный охват и способность вызывать значительный ущерб с минимальными ресурсами.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Сложность разграничения кибертерроризма от других форм киберпреступности и традиционного терроризма отмечается международными экспертами.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93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17F3F-87CC-4536-A30E-D6DDCCBFE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Международные правовые рамки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3530EB-7560-48E9-9388-AC746A961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Резолюция 1373 Совета Безопасности ООН призывает к предотвращению и пресечению террористических актов, включая те, которые используют цифровые технологии.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Совета Европы о предупреждении терроризма рассматривает использование интернета в террористических целях.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контртеррористическая стратегия ООН подчеркивает координацию усилий против всех форм терроризма, включая киберугрозы.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Национальное законодательство различается: некоторые страны включают кибертерроризм в существующие законы, другие принимают специальные положения.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этих рамок сталкивается с проблемой балансирования императивов безопасности с гражданскими свободами и правами на конфиденциальность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41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0CC4C-F041-4C2D-B110-7113A04DC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Формы кибертерроризма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4404D-ECDF-4D0D-9358-1B1CE8F4F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Кибертерроризм проявляется в атаках на критическую инфраструктуру, онлайн-вербовке и радикализации, распространении пропаганды и финансировании терроризма цифровыми средствами.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Кибератака на энергосистему Украины в 2015 году демонстрирует потенциал для широкомасштабных разрушений.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Террористические группы эксплуатируют цифровые платформы для пропаганды, как видно на примере журнала "Inspire" Аль-Каиды.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Зашифрованные платформы связи имеют важное значение для террористических операций, что подтверждается планированием парижских атак 2015 года.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"виртуальных планировщиков" иллюстрирует, как террористические группы используют цифровые технологии для удаленной организации 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489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89F0F-BD43-4364-8A67-BFF9079E4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Психологические и социальные аспекты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647601-AB75-498F-8927-5A73BC2DE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Кибертерроризм может создавать страх через манипуляцию информацией и распространение фейковых новостей, эксплуатируя быстрое распространение информации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Атака Сирийской электронной армии на Twitter-аккаунт AP в 2013 году демонстрирует потенциал манипулирования общественным восприятием.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"Киберстрах" стал значительной проблемой, потенциально подрывающей доверие к цифровым системам и институтам.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социальных медиа играют двойную роль в террористической пропаганде и контрпропаганде.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Освещение в СМИ значительно влияет на общественное восприятие, потенциально усиливая или смягчая психологическое воздействие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395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835E1-D2DA-43CB-98C0-2442E5255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Технические аспекты кибертерроризма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65DF35-511E-42E3-BE0A-CBC543D70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DDoS-атаки, проиллюстрированные кибератаками на Эстонию в 2007 году, остаются распространенными в кибертерроризме.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Уязвимости нулевого дня представляют значительные угрозы для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Вредоносное ПО и программы-вымогатели, такие как WannaCry, демонстрируют потенциал для широкомасштабных разрушений.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промышленного контроля и SCADA в критической инфраструктуре являются уязвимыми целями для кибертеррористов.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ИИ, представляют как риски, так и возможности для обнаружения и предотвращения кибертерроризма.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95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755E0-16C0-42F9-9D1D-E7EB0EA9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Подходы уголовного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06ADAE-15D4-4160-A121-8F528965A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Существующие законы о терроризме часто применяются к киберактивности, хотя такие дела, как United States v. Valle, подчеркивают проблемы судебного преследования.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юрисдикции ввели специальные составы преступлений, связанных с кибертерроризмом, для решения этой возникающей угрозы.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Доказательство намерения и причинно-следственной связи в делах о кибертерроризме представляет уникальные проблемы из-за косвенной природы кибератак.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материальной поддержке являются важными инструментами в преследовании онлайн-террористической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Атрибуция остается значительным препятствием в делах о кибертерроризме, часто требуя сложной цифровой криминалистики и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03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A1BEB-C7EA-4825-A902-67E4CAB77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Расследование кибертерроризма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9E02CB-78D4-4A52-8370-96A8E8E9D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облегчает трансграничные расследования и обмен доказательствами в делах о кибертерроризме.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Отслеживание и атрибуция кибертеррористической деятельности включает сложный технический анализ.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криминалистика играет решающую роль, используя специализированные методы для восстановления и анализа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Разведывательные агентства играют критическую роль, используя передовые возможности при навигации правовых и этических соображений.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Аналитика больших данных и ИИ показывают перспективы в выявлении кибертеррористической деятельности, но вызывают опасения по поводу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21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04041-B4CE-4B2B-94EF-0E51D31D9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Предотвращение и контрмеры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D538BF-CF5D-4343-B2D6-5BCC83E5D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Надежные практики кибербезопасности, согласованные с такими рамками, как NIST, формируют основу защиты от кибертерроризма.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Киберустойчивость подчеркивает необходимость выдерживать, адаптироваться и восстанавливаться после кибертеррористических 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международного сотрудничества облегчают обмен информацией и лучшими практиками в борьбе с кибертерроризмом.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имеют решающее значение для защиты критической инфраструктуры от кибертеррористических 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Кампании по повышению осведомленности общественности и образование в области кибергигиены необходимы для создания социальной устойчивости к кибертерроризму.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23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06EBA6-8B3F-47CA-BE85-DF6B033F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Международное сотрудничество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191B8E-0BC8-441C-8765-260BC1225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ООН играет центральную роль через резолюции, группы экспертов и инициативы, продвигающие ответственное поведение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рамки включают положения об обмене информацией о киберугрозах для борьбы с кибертерроризмом.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ИНТЕРПОЛ и ЕВРОПОЛ, облегчают оперативное сотрудничество в расследованиях кибертерроризма.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обмена информацией улучшают коллективные возможности по обнаружению и реагированию на кибертеррористические угрозы.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международных норм поведения государств в киберпространстве представляет долгосрочный подход к созданию более безопасной цифровой среды.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253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40C00-81FF-4FCC-8C05-F54F6507A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Эволюционирующая природа кибертерроризма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28B5E8-8D8A-4853-9AF9-BC5AC6D01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Эволюционирующая природа кибертерроризма требует постоянной адаптации правовых, технических и политических ответов.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эффективных контртеррористических мер с защитой гражданских свобод остается центральной проблемой в решении кибертерроризма.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кибертерроризм подчеркивает необходимость гармонизированных международных усилий в правовом сотрудничестве, обмене разведданными и наращивании потенциала.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Непрерывное образование для юристов и правоохранительных органов имеет важное значение в борьбе с кибертерроризмом.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эффективных правовых и политических ответов имеет решающее значение для обеспечения безопасности в цифровую эпоху при сохранении преимуществ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2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198430-C5D2-4BD3-86B4-EFA6837A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уголовно-правовые меры против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4D31BD-D244-4652-AA08-ABD3C4F8D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Уголовно-правовые меры включают материальное уголовное право, процессуальное право и международное сотрудничество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Транснациональный характер киберпреступности создает значительные препятствия для эффективного правоприменения, часто требуя многоюрисдикционной координации.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Быстрый технологический прогресс требует постоянной адаптации правовых рамок для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Уголовно-правовые меры должны балансировать между расширением полномочий правоохранительных органов и защитой индивидуальных прав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меры направлены на борьбу с развивающимися киберугрозами в условиях сложных юрисдикционных и технологических ландшафтов.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412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90F440-7A0D-421F-8670-E97F923F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Меры материального уголовного права на национальном уровне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279148-E9BF-4D9E-BB05-060A846BC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Ключевое законодательство, такое как Закон США о компьютерном мошенничестве и злоупотреблении и Закон Великобритании о неправомерном использовании компьютеров, иллюстрирует различные подходы к криминализации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 технологической нейтральности направлен на обеспечение актуальности законодательства в условиях быстрых технологических изменений.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определение составов киберпреступлений, с дебатами о "несанкционированном доступе" и криминализации исследований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страны включают киберэлементы в существующие статуты, в то время как другие принимают отдельные законы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Элементы состава киберпреступлений часто требуют сотрудничества между юристами и специалистами по кибербезопасности при разработке и интерпретации законодательства.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607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EF904-C905-4161-AD4E-1916B5D94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Меры процессуального уголовного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D8DE74-A33E-41AA-B75D-5543B6D35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Процедуры поиска и изъятия цифровых доказательств балансируют между потребностями правоохранительных органов и защитой конфиденциальности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Полномочия по наблюдению в расследованиях киберпреступлений поднимают сложные юридические и этические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страны создали специализированные подразделения по борьбе с киберпреступностью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цепочки сохранности цифровых доказательств представляет уникальные проблемы, требующие тщательной документации и безопасного обращения.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процессуальные меры направлены на обеспечение эффективных расследований киберпреступлений с учетом уникальных характеристик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502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576D1-8FD9-4912-8A6C-1293B071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инструменты уголовного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BC7A36-4520-472A-ADE2-DD87AEDAB7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обеспечивает комплексную основу для материального и процессуального права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инструменты, такие как Конвенция Африканского союза и Арабская конвенция, адаптируют законы о киберпреступности к конкретным контекстам.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Резолюции Генеральной Ассамблеи ООН подчеркивают глобальное сотрудничество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этих инструментов в национальных правовых системах представляет проблемы, включая различия в правовых традициях и технических возможностях.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международные усилия направлены на создание гармонизированного подхода к борьбе с киберпреступностью во всех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026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962AD4-E898-41B7-B91E-3E401F4B2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Юрисдикционные вопросы в делах о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585888-C771-47D9-A2B8-FC21EC008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Территориальная юрисдикция становится проблематичной в киберпространстве, требуя новых правовых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Доктрина эффектов позволяет устанавливать юрисдикцию на основе места воздействия преступления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Универсальная юрисдикция была предложена для экстремальных форм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Разрешение юрисдикционных конфликтов часто требует дипломатических переговоров и четких протоколов.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юрисдикционные сложности подчеркивают необходимость инновационных правовых подходов и усиленного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137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BDD32-A3AD-49F5-A453-D5E53BFB1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расследовании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CF8514-D3BE-486D-8A40-B8866CFAA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обеспечивает основу для взаимной помощи, экстрадиции и круглосуточных контактных пунктов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и ЕВРОПОЛ облегчают трансграничные расследования и обмен информацией по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Совместные следственные группы позволяют прямое сотрудничество в сложных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Сеть G7 24/7 обеспечивает быстрое реагирование на инциденты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Сотрудничество с негосударственными субъектами имеет решающее значение для доступа к соответствующим данным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314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1A3DE-FB74-4A28-A4D5-4E2E2D16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Экстрадиция и судебное преследование киберпреступников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65AA1F-5835-4DEC-BA34-3F8E3C931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Сложность принципа двойной криминальности возникает из-за различий в национальных законах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Исключение политических преступлений может применяться в случаях государственной киберпреступности или хактивизма.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 aut dedere aut judicare направлен на предотвращение юрисдикционных лазеек в преследовании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Европейского ордера на арест ЕС упрощает экстрадицию внутри ЕС для дел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 содействуют транснациональному преследованию киберпреступности через обмен информацией и наращивание потенциала.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793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63B45C-5E9C-4405-AFBD-D237083A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Наращивание потенциала и техническая помощь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F3E709-04AE-4984-9DE5-0ECFA295F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УНП ООН и Совет Европы, предлагают программы для повышения национальных возможностей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Законодательная помощь помогает разрабатывать эффективные законы о киберпреступности, соответствующие международным стандартам.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Учебные программы фокусируются на специализированных навыках для правоохранительных органов, прокуроров и судей в обработке дел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Повышение потенциала цифровой криминалистики включает технические ресурсы и передачу знаний.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инициативы по наращиванию потенциала направлены на создание более справедливого глобального ответа на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647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15B09-8BC5-433A-8439-B7C2A7B4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Новые технологии и киберпреступность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DBC750-E182-4E1C-B49A-014A307A1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Криптовалюты и блокчейн бросают вызов отслеживанию и изъятию средств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Киберпреступления с использованием ИИ поднимают вопросы об ответственности и юридических концепциях, таких как намерение.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Последствия квантовых вычислений для кибербезопасности требуют новых подходов к обеспечению безопасности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Распространение устройств Интернета вещей расширяет поверхность атаки, поднимая вопросы ответственности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технологические достижения постоянно бросают вызов правовым системам, требуя адаптации и разработки новых рамок для решения развивающихся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73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BE38C-EC45-4DFE-B2C2-B7925006B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Эволюция уголовно-правовых мер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0AA40B-8145-4C4B-9498-2B7941752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Уголовно-правовые меры противодействия киберпреступности должны развиваться для решения динамичных цифровых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Гармонизация законов о киберпреступности во всех юрисдикциях имеет решающее значение для эффективного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Наращивание потенциала обеспечивает по-настоящему глобальный ответ, устраняя различия между странами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технологий, уголовно-правовые меры должны адаптироваться к новым угрозам, сохраняя при этом правовые принципы и права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Будущая эффективность законов о киберпреступности зависит от гибкости, инновационности и реагирования правовых систем на технологические изменения.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707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7FAC7-C1F6-4DA6-AC48-E2D45533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электронные доказательства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1C396-E92E-4FAC-A2CE-256CE2E57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Электронные доказательства определяются как данные, созданные, обработанные, хранящиеся или передаваемые цифровыми устройствами, имеющие отношение к делу.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категории электронных доказательств включают данные, генерируемые компьютером, данные, хранящиеся на компьютере, и метаданные.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при обращении с электронными доказательствами включают их изменчивость, объем и необходимость аутентификации.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Юридическое признание электронных доказательств эволюционировало, ключевое законодательство обеспечивает рамки для их допустимости.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проникновения цифровых технологий в общество, понимание и эффективное управление электронными доказательствами становится все более важным для обеспечения правосудия в современной правовой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3396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8BD660-5553-4245-831B-D8D91CA5D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Виды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88547F-4BCB-46C7-B2C8-079993F3C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Доказательства, генерируемые компьютером, включают системные журналы и автоматизированные отчеты.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Доказательства с мобильных устройств, такие как SMS и данные GPS, становятся все более важными в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доказательства представляют юрисдикционные проблемы, в то время как устройства IoT предлагают новые источники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Транзакции криптовалют имеют решающее значение в делах о цифровых финансовых 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Каждый тип электронных доказательств требует специальных методов обработки и анализа для обеспечения их целостности и допустимости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784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55FE2-EA13-4FBB-B878-A18C90EA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база для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DA49DB-42CE-4190-AE40-17685C429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США, такие как Закон о конфиденциальности электронных коммуникаций, регулируют доступ к электронным коммуникациям в качестве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Lorraine v. Markel American Insurance Co., установили рамки для оценки допустимости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адаптировали правила, такие как слухи и лучшие доказательства, чтобы учесть электронные документы.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данных, такие как GDPR, влияют на сбор и использование электронных доказательств, особенно в трансграничных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развивающийся правовой ландшафт отражает постоянную проблему адаптации традиционных правовых принципов к уникальным характеристикам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13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8A847A-87D3-47E8-8109-5B7A2FCA7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Сбор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5707D7-AC05-456C-84C8-C46322882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Министерства юстиции США обеспечивают комплексную основу для правоохранительных органов при сборе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Форензика живых данных захватывает изменчивые данные, в то время как форензический имиджинг создает точные копии устройств 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Форензика мобильных устройств быстро развивалась с такими инструментами, как Cellebrite UFED.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доказательств из социальных сетей стал критически важным, как видно из дел вроде United States v. Meregildo.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зашифрованных данных в качестве доказательств приводит к дебатам о принудительной расшифровке и полномочиях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019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D71AD-4AED-4164-A757-F82076750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Сохранение целостности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6B2259-E23B-410C-9FFA-0AC22E80D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блокировки записи предотвращают непреднамеренное изменение при сборе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Хеш-значения служат цифровыми отпечатками для проверки целостности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Правильное хранение включает физическую безопасность и контроль окружающей среды для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метаданных имеет решающее значение для информации об истории файлов в электронных доказательствах.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Документирование процесса сохранения, следуя стандартам, таким как ISO/IEC 27037:2012, необходимо для поддержания цепочки сохранности.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9273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F7869-F066-4412-A92E-A2C157305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Анализ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349E8B-31BE-4904-8FEE-93E26A37D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Форензическое программное обеспечение, такое как EnCase и FTK, предоставляет комплексные наборы анализа для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Восстановление данных позволяет восстанавливать удаленные файлы и фрагменты с электронных устройств.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сетевых журналов отслеживает источники атак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вредоносного ПО имеет решающее значение для понимания кибератак и их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показывают перспективы в автоматизации анализа, хотя их использование в судебных разбирательствах обсуждается.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014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7E9A08-FE3B-4807-B09E-122367F19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Аутентификация и допустимость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F9A299-2238-4F01-BCA9-5D82B5711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Lorraine v. Markel American Insurance Co. определило пятиэтапный тест для допустимости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Метаданные играют решающую роль в аутентификации электронных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Аутентификация доказательств из социальных сетей представляет уникальные проблемы, как видно из дела Commonwealth v. Mangel.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Эксперты-свидетели имеют решающее значение для аутентификации сложных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подходы, такие как подходы Совета Европы, предоставляют рамки для трансграничных расследований с участием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2474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BE37F-7B75-472D-90E3-AA70926C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при обращении с электронными доказательствами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4FCB8F-F397-4E87-B0FE-C5AC015DC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Изменчивость данных требует быстрых методов сбора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доказательства вносят юрисдикционные сложности в расследования.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Продолжаются дебаты о зашифрованных доказательствах в отношении принудительной расшифровки.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цепочки сохранности требует тщательного документирования для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соображения, особенно в отношении прав на конфиденциальность, остаются в центре обсуждений обращения с электронными доказательствами.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36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4DF13F-C0B1-40F9-AD9A-37F35D72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Электронные доказательства в различных типах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71B81D-6653-4FB4-B77E-73E7695FA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 о взломе включают файлы журналов и образцы вредоносного ПО как ключевые электронные доказательства.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 об эксплуатации детей требуют чувствительной обработки мультимедийных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Преступления с криптовалютами включают анализ блокчейна как форму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Расследования в даркнете требуют специализированных инструментов для проникновения через слои анонимности и сбора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Каждый тип киберпреступления представляет уникальные проблемы в сборе, анализе и представлении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14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11675-4524-49D8-922D-E8B7330A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Будущее электронных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3D5F04-DE45-4478-8825-86C93875F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Технологическая эволюция постоянно представляет новые проблемы и возможности в обращении с электронными доказательствами.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Постоянное обучение юристов и судебных экспертов имеет решающее значение при работе с электронными доказательствами.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 усилия по стандартизации необходимы для борьбы с глобальной киберпреступностью и ее доказательствами.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будущем может наблюдаться увеличение интеграции ИИ в форензический анализ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цифровой эпохи роль электронных доказательств в обеспечении правосудия при сохранении правовой целостности и индивидуальных прав будет становиться все более важной.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8075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37FAD-C8B5-496F-9125-919E08835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киберкриминологию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2DC467-6B85-4D60-8F9A-E17BAE89F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Киберкриминология изучает преступное поведение в цифровой сфере, фокусируясь на причинах киберпреступности и ее влиянии на физическое пространство.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Она опирается на классические криминологические теории, адаптируя их к киберпространству, и включает элементы информатики, психологии и социологии.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ресурсы включают Оксфордский справочник по киберкриминологии и Международный журнал киберкриминологии.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Исследовательские учреждения, такие как Центр исследований киберпреступности в Мичиганском государственном университете, вносят значительный вклад в эту область.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междисциплинарный подход обеспечивает целостное понимание киберпреступного поведения, отражая уникальные проблемы, создаваемые цифровой средой.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90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209C7-0F60-4DBB-A7CC-F4A20639C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Адаптация традиционных криминологических теорий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33C3B5-BEBE-4DD4-B459-F50ACED09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Теория рутинной активности рассматривает, как онлайн-поведение создает возможности для виктимизации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Теория социального обучения объясняет передачу киберпреступных навыков в онлайн-сообществах.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Общая теория преступности фокусируется на самоконтроле в киберпреступном поведении.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Теория пространственного перехода, специально разработанная для киберкриминологии, изучает изменения поведения между физическим и киберпространством.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Хотя эти адаптации предоставляют ценные идеи, критики утверждают, что уникальные характеристики киберпространства могут требовать совершенно новых теоретических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719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0587EA-9BAD-4CD6-A50B-E6377B15B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Типологии киберпреступлений и киберпреступников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9C2F1B-8339-4F2B-9F38-3DC9C635B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Уолл предлагает категории кибер-вторжения, кибер-обмана, киберпорнографии и кибер-насилия.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Фурнелл классифицирует киберпреступников как шутников, хакеров, воров и кибертеррористов.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ФБР классифицирует на основе мотивации: идеология, эго, развлечение, финансовая выгода и шпионаж.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ООН по наркотикам и преступности и Конвенция ЕС о киберпреступности предоставляют международные рамки для категоризации.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типологии предлагают организационные рамки, но сталкиваются с проблемами в поддержании темпа с быстро развивающимися технологиями и преступными методами.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0424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4E998-5E28-4BF0-A0D2-FEC00DD08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Психологические факторы в киберпреступном поведении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209386-B3BC-49BF-8AD4-6BA061319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Черты личности "Темной триады" коррелируют с определенными киберпреступными действиями.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 онлайн-растормаживания объясняет экстремальное поведение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Онлайн-радикализация и кибертерроризм подчеркивают силу цифровых платформ в формировании экстремистских убеждений.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Анонимность может привести к моральному отчуждению в киберпреступной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факторы демонстрируют сложное взаимодействие между индивидуальной психологией и цифровой средой в содействии киберпреступной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0645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1BBEE-45C1-46A2-AFA8-432D324B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Социологические факторы, влияющие на киберпреступность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9CF30D-927D-44F7-9217-8A81FB732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Онлайн-субкультуры способствуют киберпреступной деятельности, предоставляя знания и социальное подкрепление.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Социальное неравенство и цифровой разрыв влияют на модели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Гендерная динамика в киберпреступности отражает и оспаривает традиционные роли.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Социальные нормы в киберпространстве часто отличаются от физических пространств, влияя на преступное поведение.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социологические перспективы подчеркивают важность понимания более широких социальных контекстов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435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B0B6CD-1C75-43DC-852B-FB6D46F3A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Экономические факторы в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AAE2D1-762B-455F-926A-9A8860B50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Киберпреступность часто является рациональной экономической деятельностью, движимой мотивами прибыли.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Подпольный рынок киберпреступности функционирует как сложная экономическая экосистема.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Криптовалюты революционизировали финансы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Разные типы киберпреступности работают по бизнес-подобным моделям.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экономические перспективы подчеркивают необходимость понимания и решения финансовых мотиваций, стоящих за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2321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72B64-5BE9-4F93-A4F0-5AC329B47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Технологические факторы, формирующие киберпреступность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763DC1-AE40-40CD-A706-8601C1D02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Анонимизирующие технологии облегчают скрытые операции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социальных медиа являются почвой для различных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– обоюдоострый меч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Мобильные технологии являются основными целями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технологические аспекты подчеркивают динамичную природу ландшафта киберпреступности, подчеркивая необходимость постоянной адаптации в стратегиях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92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671E5-6FC7-401D-B510-A8622676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Профилирование киберпреступников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C39DF7-FB90-4B1A-911F-BFD4BFF36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поведенческого анализа применяются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Демографические исследования выявляют разнообразные профили киберпреступников.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сценариев отображает modus operandi киберпреступников.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социальных сетей раскрывает структуры организации киберпреступников.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усилия по профилированию направлены на понимание характеристик, мотиваций и моделей поведения цифровых преступников.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6459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E9F25-17AE-4F2E-A349-3D31EF93D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Виктимология в киберкриминологии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CDA6E7-BBEE-47DC-B883-A58A0526F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виктимизации раскрывают модели таргетирования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Теория онлайн-рутинных действий связывает цифровое поведение с риском виктимизации.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подчеркивают психологическое влияние виктимизации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Поведение жертв имеет решающее значение в предотвращении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виктимологические исследования предоставляют критические идеи для разработки целенаправленных стратегий профилактики и служб поддержки.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610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0706F-D758-4DE6-B0FF-0AACD271A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Последствия киберкриминологии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165364-D82A-458C-800C-36AD188A79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Киберкриминология предоставляет критические идеи для предотвращения киберпреступности и разработки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Ее многогранный подход требует междисциплинарных стратегий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Профилирование киберпреступников и виктимология информируют целенаправленные вмешательства.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должна оставаться динамичной, чтобы отражать эволюционирующее цифровое преступное поведение.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Предоставляя основанные на доказательствах идеи, киберкриминология формирует более эффективные, нюансированные и этичные подходы к созданию более безопасной цифровой среды.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40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7F959-35DC-405E-8AFB-38C20FA2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65CEC8-5811-4F5A-B3CB-B1311BFE7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CC9DE3-2B17-4D1E-A2E6-D74F3694C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748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3964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киберпреступность </vt:lpstr>
      <vt:lpstr>Правовые рамки киберпреступности </vt:lpstr>
      <vt:lpstr>Киберзависимые преступления </vt:lpstr>
      <vt:lpstr>Киберусиленные преступления </vt:lpstr>
      <vt:lpstr>Киберсвязанные преступления </vt:lpstr>
      <vt:lpstr>Проблемы для традиционных концепций уголовного права </vt:lpstr>
      <vt:lpstr>Юрисдикционные проблемы в киберпреступности </vt:lpstr>
      <vt:lpstr>Проблемы в расследовании киберпреступлений </vt:lpstr>
      <vt:lpstr>Подходы к вынесению приговоров за киберпреступления </vt:lpstr>
      <vt:lpstr>Заключение - Текущие проблемы в борьбе с киберпреступностью </vt:lpstr>
      <vt:lpstr>Введение в кибертерроризм </vt:lpstr>
      <vt:lpstr>Международные правовые рамки </vt:lpstr>
      <vt:lpstr>Формы кибертерроризма </vt:lpstr>
      <vt:lpstr>Психологические и социальные аспекты </vt:lpstr>
      <vt:lpstr>Технические аспекты кибертерроризма </vt:lpstr>
      <vt:lpstr>Подходы уголовного права </vt:lpstr>
      <vt:lpstr>Расследование кибертерроризма </vt:lpstr>
      <vt:lpstr>Предотвращение и контрмеры </vt:lpstr>
      <vt:lpstr>Международное сотрудничество </vt:lpstr>
      <vt:lpstr>Заключение - Эволюционирующая природа кибертерроризма </vt:lpstr>
      <vt:lpstr>Введение в уголовно-правовые меры против киберпреступности </vt:lpstr>
      <vt:lpstr>Меры материального уголовного права на национальном уровне </vt:lpstr>
      <vt:lpstr>Меры процессуального уголовного права </vt:lpstr>
      <vt:lpstr>Международные инструменты уголовного права </vt:lpstr>
      <vt:lpstr>Юрисдикционные вопросы в делах о киберпреступности </vt:lpstr>
      <vt:lpstr>Международное сотрудничество в расследовании киберпреступлений </vt:lpstr>
      <vt:lpstr>Экстрадиция и судебное преследование киберпреступников </vt:lpstr>
      <vt:lpstr>Наращивание потенциала и техническая помощь </vt:lpstr>
      <vt:lpstr>Новые технологии и киберпреступность </vt:lpstr>
      <vt:lpstr>Заключение - Эволюция уголовно-правовых мер </vt:lpstr>
      <vt:lpstr>Введение в электронные доказательства </vt:lpstr>
      <vt:lpstr>Виды электронных доказательств </vt:lpstr>
      <vt:lpstr>Правовая база для электронных доказательств </vt:lpstr>
      <vt:lpstr>Сбор электронных доказательств </vt:lpstr>
      <vt:lpstr>Сохранение целостности электронных доказательств </vt:lpstr>
      <vt:lpstr>Анализ электронных доказательств </vt:lpstr>
      <vt:lpstr>Аутентификация и допустимость электронных доказательств </vt:lpstr>
      <vt:lpstr>Проблемы при обращении с электронными доказательствами </vt:lpstr>
      <vt:lpstr>Электронные доказательства в различных типах киберпреступлений </vt:lpstr>
      <vt:lpstr>Заключение - Будущее электронных доказательств </vt:lpstr>
      <vt:lpstr>Введение в киберкриминологию </vt:lpstr>
      <vt:lpstr>Адаптация традиционных криминологических теорий </vt:lpstr>
      <vt:lpstr>Типологии киберпреступлений и киберпреступников </vt:lpstr>
      <vt:lpstr>Психологические факторы в киберпреступном поведении </vt:lpstr>
      <vt:lpstr>Социологические факторы, влияющие на киберпреступность </vt:lpstr>
      <vt:lpstr>Экономические факторы в киберпреступности </vt:lpstr>
      <vt:lpstr>Технологические факторы, формирующие киберпреступность </vt:lpstr>
      <vt:lpstr>Профилирование киберпреступников </vt:lpstr>
      <vt:lpstr>Виктимология в киберкриминологии </vt:lpstr>
      <vt:lpstr>Заключение - Последствия киберкриминологии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киберпреступность </dc:title>
  <dc:creator>User</dc:creator>
  <cp:lastModifiedBy>User</cp:lastModifiedBy>
  <cp:revision>3</cp:revision>
  <dcterms:created xsi:type="dcterms:W3CDTF">2024-09-11T20:08:10Z</dcterms:created>
  <dcterms:modified xsi:type="dcterms:W3CDTF">2024-09-14T07:56:54Z</dcterms:modified>
</cp:coreProperties>
</file>