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B408F-29A4-4DEF-A727-2A4202349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8511E6-C9FE-46D6-B99D-A5554D5B9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DF62E2-942B-4248-BC5D-58614B40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567838-7FD9-41D4-A74F-283F2448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04905C-4A2D-473B-B039-D409AA94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227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1E31D-E8F1-42F5-B912-0ABC4D75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6117EA-FB73-48A8-A908-35F2FCB78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C233C-5602-4A6C-BE03-5E11E5B33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096230-B8EA-4192-AD85-50CC3819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FED2DB-DACA-4BC9-A991-3409F644C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3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BBCD6-6EC2-431E-B2E0-45B98D0B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0D05F0-82A8-47E1-B1F9-48D4111E6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8BD5EB-30EC-4990-A2E2-A9866C41D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DFBEE-78C5-422D-84FE-2446C939C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CD9FB4-99C4-412C-BFE0-1DCDAC04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06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F07AE-616D-4A6A-8B51-5A2D21F4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ADF28-83F7-44FD-B63E-85EC34EF5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766FD0-0F3B-43D7-BF74-A019F6203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73E195-CFE2-49A3-ABCD-D01F7F18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3E4FC6-EC8D-4CEB-B76C-20A6A4950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615B5E-FAF0-4163-B6F4-686CDD43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44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781A1-1F88-47F5-ADAB-A9BEA788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3FA193-EB2E-474A-98D9-483D6C2C4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8098B7-8816-44C6-9950-222446F3C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046DD8-BC28-4449-B83A-0CABE19E1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EA1185-4211-4CD6-9D23-820398EEE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0C8FE8-1639-4FA8-AB66-8510F97C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B984D4-1809-41F4-BAF8-AA41C6F9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B0F584-741D-4F7D-A9CC-A23FA2B8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19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34602-A892-480C-AC0D-CE4121AC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FBB2D3-FB6F-4580-86AD-5BDB5BC1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EC77F6-596C-4296-BEE1-DB9197E68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28BC0A-BB36-4833-94F7-A327F9C8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18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CE3F77-4B34-4F6C-8B75-7D8D36A4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DBCD18-09E5-45F6-A343-8D560ADD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BD0C09-0459-4F63-BF91-7177BFF6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9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31676-E17F-46D4-8C7C-008660300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64D9BA-EC2D-45AF-88BF-9A6BE4F6D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83CCC2-13EA-423A-84DD-72F8DE7D3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3A431D-CAD4-4528-BD28-96FE1869E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E018F4-27A7-4A97-994E-E6E7E918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803B0-D850-4D78-981B-03767D9A6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7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19A8A-34AC-470F-897C-394B1088C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B010FF-FBCD-49F9-8A82-F4B4B99D7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F58B36-B67D-4026-8BBE-097ADE58B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C32890-D0FE-4B3B-8A0C-17CF5E08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2604B4-5773-489B-BFDD-EEE0EB83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2E9D2-8B2D-4ECD-812A-E090199A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5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6A829-926A-4F8E-9488-E3F65A8F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202D8A-0379-4B84-A23A-36DCA69C6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A9DFA-012D-498C-A485-6128BCDD0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0D9FBD-DEAA-4C08-8675-6C7117FD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730824-F4EE-48E6-96F7-AD1128484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21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E3897E-9FED-4682-984B-7F04583DD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6938B3-F3A4-4A44-B93C-F4F68E2A5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D62F7D-65F7-4956-AEA5-526E9DC4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954BD1-1A44-4CB7-830C-6E0334CA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E7022-3226-4F9A-A37A-39247651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08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72A98-0919-43CE-8838-5944941D0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CA8004-A1A6-4E5A-9704-844FE92F9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F2F1BB-2B84-43EC-AF58-121138028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086AC9-EB01-4CFC-BC54-59DCC6C3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B56093-A608-46AB-B2D3-23542D7E6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35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75901-799B-49E8-9118-05A1CA70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AF130C-AD0F-4C60-9EC1-7DEF9732F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310971-3B5C-4DC2-BD2B-AB83C3006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5B53E-20B6-4764-85BA-9C848ED3346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5000D9-BC4A-491B-88C4-BBAD02F8B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26CDC0-C384-4826-A3EA-BA5A3563B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6DAE7-141E-47C9-A9AC-59962CD39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0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702EB-F480-47C6-8506-325A7EBC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3FF78A-D933-4F8A-B72F-19892724F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6AA629-F700-4400-B0F2-B0F766094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3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B0A52-C73A-43FC-8A23-67D7E27B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цифровые двойники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11D913-1299-43E8-AF91-317BB4CB8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двойники - это виртуальные представления реальных объектов или систем, синхронизированные с заданной частотой.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компоненты цифровых двойников включают физический объект, виртуальную модель и двунаправленное соединение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двойники играют ключевую роль в Индустрии 4.0, революционизируя производственные системы и принятие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цифровых двойников создает технические и правовые проблемы, особенно в области безопасности 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аспекты включают определение цифровых двойников, понимание их компонентов и применений, а также признание их потенциального влияния на различные отрасли.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67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D1B44-CFFB-43DE-A99C-3517D893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Архитектура цифровых двойников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71E5B3-D8D1-4D85-AEBD-14186777B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Архитектура цифровых двойников включает слои сбора данных, обработки, моделирования и 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данных в цифровых двойниках использует стандарты, такие как IEEE 1451 и OPC UA, для последовательного сбора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в системах цифровых двойников использует технологии больших данных и облачных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Сервисный слой цифровых двойников обеспечивает пользовательские интерфейсы и возможности интеграции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Интероперабельность остается проблемой в реализациях цифровых двойников, которую решают такие инициативы, как NIST Cybersecurity Framework.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632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175AB-44C9-490B-84E6-BA798191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Типы и применения цифровых двойников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74ECAF-9548-4846-807B-8F0C195C5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Двойники продуктов обеспечивают виртуальное прототипирование и управление жизненным циклом в производстве.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Двойники процессов предлагают мониторинг и оптимизацию промышленных процессов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Системные двойники обеспечивают комплексное моделирование экосистем для сложных сред.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цифровых двойников охватывают здравоохранение, умные города, аэрокосмическую отрасль, автомобилестроение, энергетику и управление цепочками поставок.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расширяется до "цифрового двойника организации" для архитектуры предприятия и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32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34A64-15F7-4D05-948C-93A336B06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Правовой статус и владение цифровыми двойниками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1D0601-6734-4CFA-8D67-D916C6C03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Программное обеспечение и модели в цифровых двойниках могут быть защищены авторским правом.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применяется для систем цифровых двойников и инновационных функций.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Владение данными в цифровых двойниках является спорным, особенно для данных, генерируемых машинами.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Договорные соглашения часто устанавливают права в экосистемах цифровых двойников, особенно в контексте B2B.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предлагают рассматривать цифровые двойники как цифровые активы с отдельным правовым статусом.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84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CCCB6-3E90-4BB7-9050-E18027578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и конфиденциальность в цифровых двойниках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1C82F9-9E86-4B7E-8B20-76B97F047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GDPR, такие как ограничение цели и минимизация данных, создают проблемы для комплексного сбора данных в цифровых двойниках.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необходима в архитектурах цифровых двойников для обеспечения защиты данных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двойники отдельных лиц поднимают этические вопросы о автономии данных и согласии.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Получение действительного согласия представляет трудности в применениях цифровых двойников в IoT и умных городах.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хранения и минимизации данных требует нюансированных политик в системах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817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44FF2E-5D49-43D1-922A-BD51129FA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и целостность в системах цифровых двойников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3634B0-B17F-4483-9404-AC063B970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Cybersecurity Framework направляет управление рисками в реализациях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"безопасность по дизайну" имеют решающее значение, при этом ISO/IEC 27001 предоставляет руководства по безопасности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Надежная аутентификация и контроль доступа необходимы для защиты экосистем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Целостность данных имеет первостепенное значение в цифровых двойниках, блокчейн предлагается для обеспечения неизменности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соображения безопасности включают внедрение комплексного управления рисками и разработку надежных механизмов реагирования на инциденты для экосистем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45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3412E3-3833-42CC-88C9-886E9462A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Ответственность в экосистемах цифровых двойников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EB6E24-86EA-4156-9D8E-A69B8C868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ответственности за продукцию могут применяться к цифровым двойникам как части продуктов или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Приписывание вины в многосторонних экосистемах цифровых двойников сложно и требует новых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Алгоритмическая подотчетность может влиять на системы поддержки принятия решений, работающие на основе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цифровых двойников для прогнозного обслуживания поднимают вопросы о обязанности проявлять заботу.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страхования рисков цифровых двойников развиваются для решения уникальных проблем этой технологии.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970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37A59-EECF-4A6F-95C1-0E3DB0E0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Права интеллектуальной собственности в цифровых двойниках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FCAD74-234A-4922-AFD5-DBCB5A85B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защищает программное обеспечение и модели в цифровых двойниках, следуя установленным правовым принципам.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охватывает различные аспекты цифровых двойников, с развивающимися критериями патентоспособности для симуляций.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коммерческой тайны важна для проприетарных алгоритмов и наборов данных в системах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Среды совместной работы в разработке цифровых двойников представляют проблемы для защиты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соображения ИС включают определение объема защиты для компонентов цифровых двойников и навигацию во взаимодействии между проприетарными и открытыми элементами.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51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A1E2D-4EEF-4341-AC4B-6B919A93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Нормативное соответствие и цифровые двойники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CD287B-A39E-43A5-B007-5231E706C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производстве цифровые двойники демонстрируют соответствие качества и безопасности отраслевым стандартам.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Финансовые услуги используют цифровые двойники для стресс-тестирования и управления рисками для соответствия нормативным требованиям.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двойники в здравоохранении ориентируются в сложных нормативных ландшафтах, включая защиту данных пациентов.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Энергетический сектор использует цифровые двойники для защиты критической инфраструктуры и нормативного соответствия.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двойники оптимизируют процессы нормативной отчетности и аудита в различных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78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13A1E-070C-47BF-A548-B04188FCD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цифровых двойников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9482A1-4B82-4F34-9689-BB5DD71D4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цифровых двойников требует баланса между инновациями и гарантиями безопасности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Подход, основанный на оценке рисков, позволяет применять индивидуальные стратегии управления для различных применений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необходимо для разработки стандартов для глобальных экосистем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и объяснимость необходимы, особенно в критических системах принятия решений, работающих на основе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регулирование, вероятно, будет включать многоуровневый подход, сочетающий международные принципы, национальное законодательство и отраслевые правила для цифровых двойников.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36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74973-CE20-4A08-9A4A-3BB186BD7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большие данные и облачные технологии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34086A-1128-4A43-8534-4CDB4D1B6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Большие данные и облачные технологии революционизируют управление данными, характеризуются моделью "3V" и доступом по требованию через сеть к общим вычислительным ресурсам.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облачных услуг включают Инфраструктуру как услугу (IaaS), Платформу как услугу (PaaS) и Программное обеспечение как услугу (SaaS) с различными моделями развертывания.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Экономическое влияние больших данных и облачных технологий значительно, с применениями в различных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баланс между инновациями и защитой данных, решение проблем конфиденциальности при крупномасштабной обработке данных и навигацию прав интеллектуальной собственности в облачных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Взаимосвязь между большими данными и облачными вычислениями требует всеобъемлющих правовых рамок, способных адаптироваться к быстрым технологическим достижениям.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84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F680B1-2FB4-4368-9F20-2DFE6E3A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Сбор данных в средах больших данных и облачных вычислений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6E54B2-E508-4E30-AFDD-34D4C5F40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данных в средах больших данных и облачных вычислений в основном регулируется правилами защиты данных, такими как Общий регламент по защите данных (GDPR).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получение действительного согласия, соблюдение принципов ограничения цели и минимизации данных, а также навигацию по ограничениям международной передачи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вопросы в веб-скрапинге, сборе данных IoT и сборе данных из социальных сетей приобрели значимость в последние годы.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правила налагают дополнительные требования на сбор данных в чувствительных областях.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Распространение источников данных требует адаптивных правовых рамок, способных учитывать разнообразные методы сбора, защищая при этом права на индивидуальную конфиденциальность.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378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454EA-B8CB-4F72-B429-E74D569E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Обработка больших данных и правовые вопросы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701713-3BF7-4EC6-A399-7FF2FCE49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больших данных поднимает правовые вопросы в автоматизированном принятии решений, профилировании и алгоритмической предвзятости.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22 GDPR ограничивает исключительно автоматизированные решения, имеющие значительное влияние на людей.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интеллектуальной собственности в обработке больших данных включают авторское право, права на базы данных и защиту коммерческой тайны для алгоритмов.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Суверенитет данных влияет на законодательство об обработке облачных данных в различных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проблемы включают обеспечение прозрачности и справедливости в автоматизированном принятии решений и защиту интеллектуальной собственности в аналитике больших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44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CBE08-12FF-4554-B647-CCC48936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Договоры облачных вычислений и соглашения об уровне обслуживания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5B997A-2E9F-4C4C-ACAD-C679F76E8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облачных вычислений и Соглашения об уровне обслуживания (SLA) решают вопросы управления данными, безопасности и производительности.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элементы облачных контрактов включают владение данными, местоположение, положения о передаче, ограничения ответственности и соображения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Переносимость данных и предотвращение привязки к поставщику становятся растущими проблемами в соглашениях об облачных вычислениях.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аудит и сертификаты соответствия обеспечивают прозрачность и соблюдение правовых требований в облачных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Сложность отношений в облачных услугах требует всеобъемлющих договорных рамок, способных адаптироваться к развивающимся правовым и техническим ландшафтам.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5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CB8584-3517-4BF8-BFD1-3D721527F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данных в системах больших данных и облачных вычислений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DD60A6-4EC6-4DA3-A189-6CF7F5363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данных в системах больших данных и облачных вычислений регулируется GDPR и отраслевыми стандартами.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к уведомлению о нарушениях безопасности данных различаются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"совместной ответственности" влияет на распределение юридической ответственности в облачной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инциденты создают юрисдикционные проблемы в обеспечении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внедрение соответствующих мер безопасности и соблюдение различных требований к уведомлению о нарушениях в распределенных облачных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478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BAF71-D1D6-4B67-8FA7-9D18B7008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Хранение и удаление данных в средах больших данных и облачных вычислений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E939BD-2DA9-4C7B-B685-2CB51C2D8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Хранение и удаление данных в средах больших данных и облачных вычислений должны балансировать правовые требования с практическими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устанавливает принципы ограничения хранения и право на забвение для личных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Безопасное удаление из облачных систем сложно и требует специфических технических мер.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Противоречивые требования к хранению в разных юрисдикциях требуют нюансированных стратегий хранения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внедрение эффективных процессов удаления данных и соблюдение различных требований к хранению в аналитике больших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710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80D54-3D46-4E1F-9076-9B5251112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Конфиденциальность и защита данных в больших данных и облачных вычислениях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53736F-A5DE-4C01-BD4C-7034FAA8D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требует конфиденциальность по дизайну и Оценки воздействия на защиту данных (DPIA) для систем больших данных и облачных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прав субъектов данных в распределенных системах представляет технические и юридические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Риски конфиденциальности в аналитике и профилировании требуют этических соображений помимо юридического соответствия.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потоки данных сталкиваются с правовыми препятствиями после отмены EU-US Privacy Shield.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интеграцию защиты конфиденциальности в дизайн системы и навигацию по развивающемуся ландшафту международных регуляций передачи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02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1D417-45C5-4B68-8E30-81CFDAC1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Права интеллектуальной собственности в больших данных и облачных вычислениях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09A3B3-607E-4E1C-8046-2697F42B4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баз данных для коллекций больших данных различается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методов анализа данных остается спорной во многих правовых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Облачное лицензирование программного обеспечения вводит новые правовые интерпретации традиционных концепций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Владение пользовательским контентом в облачных сервисах требует четких соглашений между провайдерами и пользователями.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навигацию по различным режимам защиты ИС и балансирование проприетарных прав с открытыми инновациями в облачных экосистемах.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42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708D3-2501-4276-A23A-23BAD18F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Нормативное соответствие в средах больших данных и облачных вычислений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A20DA9-A81F-4A4F-9211-016C1622C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Нормативное соответствие в средах больших данных и облачных вычислений охватывает различные секторы с конкретными требованиями.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финансовых услуг затрагивают управление рисками и защиту данных в облачных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здравоохранения должны ориентироваться в требованиях HIPAA при использовании технологий больших данных и облачных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локализации данных влияют на архитектурные проекты для систем больших данных и облачных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адаптацию отраслевых регуляций к реалиям больших данных и решение вопросов соответствия в распределенных облачных архитектурах.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416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118C6-FBB6-40E2-ABED-19A5E753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больших данных и облачных технологий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40417E-F25A-43A9-B87B-17800D91A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больших данных и облачных технологий требует баланса между инновациями и защитой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Подходы, основанные на оценке рисков, позволяют применять индивидуальные стратегии управления для различных приложений больших данных и облачных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Международная гармонизация регуляций крайне важна, но сложна из-за различных национальных приоритетов.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Постоянные проблемы включают решение алгоритмической предвзятости и обеспечение справедливого доступа к преимуществам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регулирование, вероятно, будет включать многоуровневые подходы, сочетающие международные принципы, национальное законодательство и отраслевые правила для больших данных и облачных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36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AECE6-6901-4847-884C-EA7CBD704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киберфизические системы (КФС)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1C6E0D-6863-41E2-8C21-F2BE2335B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Киберфизические системы интегрируют вычисления, сетевое взаимодействие и физические процессы, обеспечивая мониторинг в реальном времени и динамическое реагирование.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КФС охватывают производство, умные сети, автономные транспортные средства и здравоохранение.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КФС являются центральным элементом Индустрии 4.0, предлагая повышенную эффективность и автономность в различных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кибер- и физических компонентов в КФС создает значительные технические и правовые проблемы, особенно в области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определение КФС в нормативных рамках, решение проблем безопасности и ответственности, обеспечение кибербезопасности и защиту конфиденциальности в взаимосвязанных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527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25FB8-05B4-4151-A4E1-729A4951C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классификация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9AC6F2-1525-44D4-BCA3-22F457FE4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классификация КФС сложна из-за их гибридной природы и разнообразных применений в различных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Определения КФС варьируются в разных юрисдикциях, от подходов, ориентированных на производство, до более широких общественных концепций.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"умных контрактов" как КФС поднимает вопросы о правовом статусе самоисполняемых соглашений.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Уровни автоматизации вождения SAE предоставляют основу для категоризации автономности КФС в автомобильном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установление универсально принятых определений и разработку адаптивных рамок, способных учитывать развивающиеся технологии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357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92006-ADEC-459B-838D-6DACD580F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Безопасность и ответственность в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643F9B-16A6-4DA4-AF19-B05DDB771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Стандарты, такие как IEC 61508 и ISO 26262, решают вопросы функциональной безопасности в применениях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машинному оборудованию имеет значительные последствия для КФС в производственных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Режимы ответственности за аварии, связанные с КФС, развиваются, что демонстрируют случаи с участием автономных транспортных средств.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Приписывание вины в сложных экосистемах КФС с возможностями автономного принятия решений представляет юридическую сложность.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адаптацию стандартов безопасности для КФС и разработку рамок ответственности для автономных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51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850A9-F107-45B4-9B48-76A68795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Кибербезопасность и защита данных в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FB7A6F-D432-42F2-8E84-9E47F0307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NIST по улучшению кибербезопасности критической инфраструктуры предлагает подход, основанный на оценке рисков для безопасности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"безопасности по дизайну" имеют решающее значение для КФС, причем ISO/IEC 27001 предоставляет соответствующие руководства.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GDPR к КФС поднимает вопросы о минимизации данных и ограничении цели в системах непрерывного мониторинга.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Получение действительного согласия в повсеместных вычислительных средах создает проблемы для защиты данных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разработку специфических для КФС стандартов безопасности и навигацию по международным правилам передачи данных в взаимосвязанных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203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E7F28-83BF-423F-80C7-4CE03DF3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Права интеллектуальной собственности в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CA2F9F-2CDB-404E-8556-24970B4AB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в КФС охватывает от конструкций датчиков до алгоритмов автономного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защищает программное обеспечение КФС, следуя установленным принципам авторского права на программное обеспечение.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Совместная разработка в КФС представляет значительные проблемы управления ИС для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стандартизации в КФС поднимают вопросы о стандартных основных патентах и лицензировании FRAND.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балансирование проприетарных прав с открытыми инновациями и адаптацию стратегий ИС к быстро развивающемуся ландшафту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989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5D983-8C1B-4CD4-8F35-5230D1CF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Конфиденциальность и этические соображения в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29E46A-4628-4F7A-84B8-B2E23C192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по дизайну требуют тщательной реализации в повсеместных средах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защиту данных сталкиваются с проблемами из-за сложных потоков данных в взаимосвязанных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соображения в автономном принятии решений рассматриваются в рамках таких как IEEE Ethically Aligned Design.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КФС в здравоохранении поднимают вопросы об автономии пациентов и конфиденциальности данных в медицинских условиях.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и этические вопросы включают внедрение мер защиты конфиденциальности и обеспечение недискриминации в алгоритмах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3922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D3B47-5D67-4F9B-9A85-48DC9408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Стандартизация и интероперабельность в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C3EAF4-4BD1-4545-B867-F51EFBD18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ISO/IEC/IEEE 42010 предоставляет основу для описания сложных систем, таких как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IEC 62443 рассматривает безопасность промышленных сетей, что крайне важно для КФС в производственных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стандартизации КФС включают обращение со стандартными основными патентами и лицензирование FRAND.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инициативы по интероперабельности, такие как тестовые стенды Industrial Internet Consortium, подтверждают решения КФС в различных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решение вопросов ИС в стандартизации и продвижение интероперабельности при защите инноваций в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788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0B418-DC5F-4288-82EB-913D4035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Нормативное соответствие и сертификация для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FABA80-C524-4C45-8E34-6ECE16727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ЕС к регулированию КФС подчеркивает гармонизированные стандарты в рамках Единого цифрового рынка.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FDA рассматривает медицинские применения КФС, обеспечивая безопасность и эффективность в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Схемы оценки соответствия для КФС получают признание, что демонстрирует рамочная программа сертификации Закона ЕС 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способствуют инновациям КФС под регуляторным надзором в различных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регуляторные проблемы включают разработку адаптивных рамок и обеспечение межсекторальной совместимости в управлении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553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8D2BB-8B3E-4EB7-952A-18BF2266A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КФС в критической инфраструктуре и национальной 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7DA8A9-436E-4A60-BFE1-CF065B18FD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устанавливает требования безопасности для основных услуг, включая КФС в критической инфраструктуре.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Уязвимости КФС имеют глубокие последствия для национальной безопасности, что иллюстрируют кибератаки на промышленные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"цифрового суверенитета" влияют на политику КФС в критических секторах разных стран.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развертывания КФС поднимают юрисдикционные вопросы в защите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разработку надежных рамок защиты критической инфраструктуры и решение трансграничных проблем безопасности в контексте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66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C1834-17A5-4248-AB8D-A7EF5641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КФС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D28EF5-1E24-4447-B212-9FB335A6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КФС требует баланса между инновациями и мерами безопасности, защиты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Подходы, основанные на оценке рисков, позволяют применять индивидуальные стратегии управления для различных применений и секторов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проблем глобальных экосистем КФС и обеспечения интероперабельности.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Постоянные проблемы включают решение вопросов трансформации рабочей силы и этических соображений в автономных КФС.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 КФС, вероятно, будет включать многоуровневые подходы, сочетающие международные принципы, национальное законодательство и отраслевые правила для содействия ответственным инновациям.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853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30EF5-D07E-4092-B5DD-D812014D9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нейротехнологии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B7433D-2507-420E-9126-408EE47EC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Нейротехнологии охватывают методы и устройства, взаимодействующие с нервной системой, включая нейровизуализацию, нейростимуляцию, интерфейсы мозг-компьютер и нейропротезирование.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нейротехнологий охватывают медицинское лечение, когнитивное улучшение и коммуникацию мозг-компьютер.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Всемирная организация здравоохранения подчеркивает потенциал нейротехнологий в решении неврологических расстройств.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Быстрое развитие нейротехнологий поднимает значительные этические и правовые проблемы, требующие надежных рамок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определение нейротехнологий в регуляторных контекстах, решение проблем безопасности и ответственности, обеспечение защиты данных и конфиденциальности, а также навигацию по правам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363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1B7BC-8426-4F1B-AEFF-6B11951F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классификация нейротехнологий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409E06-4D4D-4791-9A4B-F7D2DC1DF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классификация нейротехнологий является сложной задачей из-за разнообразных применений и быстрой эволюции в этой области.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FDA рассмотрело регуляторные аспекты интерфейсов мозг-компьютер, предоставив некоторые руководства по классификации.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"когнитивной свободы" вносит сложности в отношении психической автономии в правовых рамках.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Различия между инвазивными и неинвазивными нейротехнологиями усложняют регуляторные подходы.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разработку всеобъемлющих определений и создание адаптивных регуляций, учитывающих различные уровни риска для разных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75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EC610-BD84-4929-A3C6-02DCC344B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соображения в нейротехнологиях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7429B2-928C-4B30-AFF3-E3DC0BCE6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соображения в нейротехнологиях являются фундаментальными, основанными на принципах биомедицинской этики.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"Когнитивная свобода" подчеркивает ментальную приватность и свободу мысли в применениях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Дебаты вокруг когнитивного улучшения поднимают вопросы о справедливости и потенциальных социальных неравенствах.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Информированное согласие представляет уникальные проблемы в нейротехнологиях, особенно для пациентов с когнитивными нарушениями.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этические вопросы включают защиту ментальной приватности, обеспечение равного доступа, предотвращение принудительного использования и сохранение человеческого достоинства в разработке и применении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14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F0DFB-6DA8-4F98-A348-FD7DFAEAE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Конфиденциальность и защита данных в нейротехнологиях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96C6E-8063-491B-9D77-025C63DBB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классифицирует нейронные данные как особую категорию, требующую усиленных мер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Интерфейсы мозг-компьютер создают острые проблемы защиты данных из-за чувствительности нейронной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Анонимизация нейронных данных является сложной задачей, с значительными рисками повторной идентификации.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"Когнитивная свобода" выходит за рамки традиционных концепций защиты данных, вводя новые измерения в права на конфиденциальность.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разработку надежных рамок защиты нейронных данных и балансирование инноваций с правами на ментальную приватность.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201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A3DB7-ED0C-479E-BA68-D4AE8FE2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Интеллектуальная собственность в нейротехнологиях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54CF17-0545-450A-A52D-CE1947738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Патенты в нейротехнологиях охватывают различные применения от интерфейсов мозг-компьютер до нейропротезов.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защищает программное обеспечение в нейротехнологиях, с уникальными проблемами в алгоритмах обработки нейронных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открытой науки в исследованиях нейротехнологий бросают вызов традиционным моделям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Персонализированные нейротехнологии вводят новые соображения о владении интеллектуальной собственностью.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ИС включают навигацию баланса между открытой наукой и проприетарными инновациями и разработку гибких стратегий ИС для быстро развивающейся области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7439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A7814-4961-49A0-9A79-DA378BA2B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и ответственность в нейротехнологиях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368E8C-E46F-42B2-8D9A-77C3E9F33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 14971 и руководства FDA предоставляют рамки управления рисками для безопасности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ЕС о медицинских изделиях налагает строгие требования на устройства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Режимы ответственности должны учитывать сложные причинно-следственные связи между устройствами нейротехнологий и нейронными процессами.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Установление причинно-следственной связи в травмах, связанных с нейротехнологиями, является сложным из-за сложности нейронных взаимодействий.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проблемы включают разработку соответствующих рамок ответственности для нейронных устройств и обеспечение адекватной оценки рисков в разработке и развертывании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9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C7F6D-F5DD-43CC-92DE-71F2706E4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Нейротехнологии и законодательство о правах человека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076F53-F41F-4235-8046-977E56F83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Нейротехнологии пересекаются с законодательством о правах человека, бросая вызов установленным рамкам конфиденциальности и автономии.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Предложения о новых правах, таких как ментальная приватность, отражают уникальные проблемы, создаваемые нейронными интерфейсами.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декодирования мыслей усложняют интерпретации свободы мысли в правовых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когнитивного улучшения вводят соображения равенства в рамки прав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соображения прав человека включают защиту ментальной приватности и когнитивной свободы и решение потенциальных дискриминационных воздействий технологий когнитивного улучшения.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710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1F95F-7889-4C1D-B38E-12DC3FB2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Отраслевое регулирование нейротехнологий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333A8E-FA2C-4E79-9B59-3B3260746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в области здравоохранения рассматривают нейронные медицинские устройства, предоставляя регуляторные рамки для клинических применений.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Когнитивное улучшение в немедицинских контекстах остается в значительной степени нерегулируемым, представляя проблемы для политиков.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нейротехнологий на рабочем месте вызывают опасения по поводу мониторинга сотрудников и потенциальной дискриминации.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нейротехнологий в уголовном правосудии бросают вызов правам на конфиденциальность и поднимают вопросы о надежности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регуляторные проблемы включают разработку отраслевых рамок и решение вопросов немедицинских применений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10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00E30-1A3C-4CAF-BBAD-3727A5F1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управление нейротехнологиями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08E476-1B4F-4BDF-81A0-69824D3FF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Всемирная организация здравоохранения, ЮНЕСКО и ОЭСР играют решающую роль в формировании глобальной политики в области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Совет Европы предоставляет руководства по защите прав человека в контексте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сотрудничества подчеркивают необходимость общих этических стандартов в исследованиях и разработке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регуляторные проблемы подчеркивают необходимость гармонизированных стандартов в управлении нейротехнологиями.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международного управления включают разработку гармонизированных стандартов и обеспечение справедливого глобального участия в развитии и регулировании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7218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91246-1E63-49C5-86DA-FD1551C3C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нейротехнологий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3B6FF3-EAC3-4054-A908-A12A71490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нейротехнологий требует балансирования инноваций с защитой прав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Проактивные, адаптивные подходы необходимы с учетом быстрого развития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разработки гармонизированных стандартов в управлении нейротехнологиями.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Междисциплинарное сотрудничество жизненно важно для эффективного управления нейротехнологиями.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регулирование, вероятно, будет включать многоуровневые подходы, сочетающие международные принципы, национальное законодательство и отраслевые правила для стимулирования ответственных инноваций в нейротехнологиях.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B64A1-7207-4846-BD62-1BF2C1CD6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квантовые вычисления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1A4555-374E-4AE5-B76C-903F22603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используют принципы квантовой механики для сложных вычислений, превосходящих возможности классических компьютеров.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квантовых вычислений охватывают криптографию, открытие лекарств и финансовое моделирование.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адаптацию регулирования для квантовых технологий и решение проблем криптографических уязвимостей.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Потенциальное влияние области на различные секторы требует комплексных правовых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представляют как технические, так и юридические проблемы, включая квантовую коррекцию ошибок и необходимость новых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57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C789F-B584-48CE-A6F2-C657160AF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Прогресс технологии квантовых вычислений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1C157D-8B19-4882-B81A-E8D14C03F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аппаратные подходы в квантовых вычислениях включают сверхпроводящие кубиты, захваченные ионы и фотонные кубиты.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Квантовое превосходство, продемонстрированное Google в 2019 году, остается предметом дебатов в научном сообществе.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Ближайшее будущее квантовых вычислений характеризуется устройствами с шумными промежуточными квантовыми масштабами (NISQ).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квантовые стратегии отражают стратегическую важность технологии в глобальном масштабе.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Быстрая эволюция области требует адаптивных регуляторных рамок для решения возникающих проблем и возможностей.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348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948B1-D837-48B9-B2F0-D850CA07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Квантовая криптография и пост-квантовая криптография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87F035-AF30-445B-AE60-6E6255592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Квантовое распределение ключей предлагает безопасный обмен ключами на основе принципов квантовой механики.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Пост-квантовая криптография фокусируется на разработке классических алгоритмов, устойчивых к квантовым атакам.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ведет усилия по стандартизации пост-квантовой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угрожают текущим криптографическим стандартам, побуждая к инициативам, таким как QARMA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разработку стандартов для квантово-устойчивой криптографии и обеспечение крипто-гибкости в критической инфраструктуре.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044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EB0D9-0766-475F-BA12-2146D0F94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рамки для квантовых технологий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08B597-0CDC-4B8E-BA09-C7B78B6A2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национальной квантовой инициативе координирует исследовательские усилия в квантовых технологиях.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Инициатива ЕС «Квантовые технологии Флагман» способствует развитию и коммерциализации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Экспортный контроль решает проблемы двойного использования в квантовых технологиях.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предоставляют тестовые среды для применения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координацию национальных квантовых стратегий и разработку рамок ИС для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4092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07F07-4204-4B7F-B247-C75E45A28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Квантовые вычисления и защита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A5C528-3F3D-4ECC-A687-927E4FC56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угрожают текущим методам шифрования и анонимизации, требуя квантово-безопасных стратегий.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GDPR сталкиваются с новыми интерпретационными проблемами в контекстах квантовых вычислений.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хранения данных должны учитывать будущие квантовые угрозы долгосрочной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генераторы случайных чисел предлагают потенциальные улучшения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вопросы включают разработку стратегий защиты данных, устойчивых к квантовым атакам, и адаптацию законов о конфиденциальности для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168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E391E-E8E1-466C-A009-56BCD15A7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интеллектуальной собственности в квантовых вычислениях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46A923-5D38-4E2E-8920-4C246E06F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Тенденции патентования показывают быстрый рост в квантовых приложениях.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Патентоспособность квантовых алгоритмов сталкивается с проблемами, схожими с патентами на программное обеспечение.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Коммерческие тайны имеют решающее значение для защиты аппаратных проектов в квантовых вычислениях.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облачные услуги вводят новые соображения ИС для провайдеров услуг и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ИС включают навигацию по патентоспособности квантовых алгоритмов и разработку стратегий ИС для быстро развивающегося сектора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1387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EFDA5-C13A-4476-B511-FE6247DA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Квантовые вычисления в финансах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032ACA-1CA2-45D1-AC9F-248A645B9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алгоритмы обещают эффективную оптимизацию портфеля и управление рисками в финансах.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проблемы справедливости рынка из-за потенциального квантового преимущества в финансовом моделировании.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Разрабатываются квантово-устойчивые проекты блокчейна для защиты финансовых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Регулирующие органы изучают системные риски квантовых вычислений для финансовых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соображения включают обновление финансовых регуляций для квантовых технологий и решение проблем справедливости рынка.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294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454FB-41A0-4045-A241-B18063DFD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Последствия квантовых вычислений для национальной 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A01DF1-CFAF-469F-A51D-17C56BF87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АНБ разрабатывает планы пост-квантовой криптографии для защиты информации национальной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Атаки типа "собери сейчас, расшифруй позже" вызывают долгосрочные опасения по защите данных для конфиденциальной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Наблюдается "квантовая гонка" между странами в разработке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Режимы экспортного контроля направлены на баланс между международным сотрудничеством и соображениями национальной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разработку пост-квантовых стратегий национальной безопасности и решение проблем экспортного контроля.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2003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7B3E4-084A-4886-BBA6-C9F68759D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и социальные проблемы в квантовых вычислениях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EEBCF4-D1FD-4EE6-95D9-DEE01D128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Усугубление цифрового разрыва из-за квантовых вычислений обсуждается на уровне ООН.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Квантовое открытие лекарств поднимает вопросы генетической конфиденциальности и доступа в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Квантово-улучшенный ИИ вводит новые этические дебаты в области искусственного интеллекта.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Квантовое зондирование бросает вызов существующим нормам конфиденциальности и правовым рамкам.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этические соображения включают решение вопросов технологического равенства и обеспечение ответственного использования квантовых технологий в чувствительных приложениях.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6026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034FD-ED7E-4664-BFE0-BD7D0D50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квантовых вычислений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071E82-A67B-433B-BFB3-405FBFC6C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квантовых вычислений требует баланса между инновациями и правовыми, этическими и социальными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Проактивные, адаптивные регуляторные подходы необходимы для эффективного управления квантовыми вычислениями.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глобальных последствий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Междисциплинарное сотрудничество жизненно важно для эффективного управления квантовыми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регулирование, вероятно, будет включать многоуровневые подходы, сочетающие международные принципы, национальное законодательство и отраслевые правила для квантовых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4976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B0D93-6DD7-4757-A730-105C686CF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9D7BC8-9167-4FBF-96F2-D18209721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F6275E-C891-4096-B906-14C7790C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416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4237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цифровые двойники </vt:lpstr>
      <vt:lpstr>Архитектура цифровых двойников </vt:lpstr>
      <vt:lpstr>Типы и применения цифровых двойников </vt:lpstr>
      <vt:lpstr>Правовой статус и владение цифровыми двойниками </vt:lpstr>
      <vt:lpstr>Защита данных и конфиденциальность в цифровых двойниках </vt:lpstr>
      <vt:lpstr>Безопасность и целостность в системах цифровых двойников </vt:lpstr>
      <vt:lpstr>Ответственность в экосистемах цифровых двойников </vt:lpstr>
      <vt:lpstr>Права интеллектуальной собственности в цифровых двойниках </vt:lpstr>
      <vt:lpstr>Нормативное соответствие и цифровые двойники </vt:lpstr>
      <vt:lpstr>Будущее регулирования цифровых двойников </vt:lpstr>
      <vt:lpstr>Введение в большие данные и облачные технологии </vt:lpstr>
      <vt:lpstr>Сбор данных в средах больших данных и облачных вычислений </vt:lpstr>
      <vt:lpstr>Обработка больших данных и правовые вопросы </vt:lpstr>
      <vt:lpstr>Договоры облачных вычислений и соглашения об уровне обслуживания </vt:lpstr>
      <vt:lpstr>Безопасность данных в системах больших данных и облачных вычислений </vt:lpstr>
      <vt:lpstr>Хранение и удаление данных в средах больших данных и облачных вычислений </vt:lpstr>
      <vt:lpstr>Конфиденциальность и защита данных в больших данных и облачных вычислениях </vt:lpstr>
      <vt:lpstr>Права интеллектуальной собственности в больших данных и облачных вычислениях </vt:lpstr>
      <vt:lpstr>Нормативное соответствие в средах больших данных и облачных вычислений </vt:lpstr>
      <vt:lpstr>Будущее регулирования больших данных и облачных технологий </vt:lpstr>
      <vt:lpstr>Введение в киберфизические системы (КФС) </vt:lpstr>
      <vt:lpstr>Правовая классификация КФС </vt:lpstr>
      <vt:lpstr>Безопасность и ответственность в КФС </vt:lpstr>
      <vt:lpstr>Кибербезопасность и защита данных в КФС </vt:lpstr>
      <vt:lpstr>Права интеллектуальной собственности в КФС </vt:lpstr>
      <vt:lpstr>Конфиденциальность и этические соображения в КФС </vt:lpstr>
      <vt:lpstr>Стандартизация и интероперабельность в КФС </vt:lpstr>
      <vt:lpstr>Нормативное соответствие и сертификация для КФС </vt:lpstr>
      <vt:lpstr>КФС в критической инфраструктуре и национальной безопасности </vt:lpstr>
      <vt:lpstr>Будущее регулирования КФС </vt:lpstr>
      <vt:lpstr>Введение в нейротехнологии </vt:lpstr>
      <vt:lpstr>Правовая классификация нейротехнологий </vt:lpstr>
      <vt:lpstr>Этические соображения в нейротехнологиях </vt:lpstr>
      <vt:lpstr>Конфиденциальность и защита данных в нейротехнологиях </vt:lpstr>
      <vt:lpstr>Интеллектуальная собственность в нейротехнологиях </vt:lpstr>
      <vt:lpstr>Безопасность и ответственность в нейротехнологиях </vt:lpstr>
      <vt:lpstr>Нейротехнологии и законодательство о правах человека </vt:lpstr>
      <vt:lpstr>Отраслевое регулирование нейротехнологий </vt:lpstr>
      <vt:lpstr>Международное управление нейротехнологиями </vt:lpstr>
      <vt:lpstr>Будущее регулирования нейротехнологий </vt:lpstr>
      <vt:lpstr>Введение в квантовые вычисления </vt:lpstr>
      <vt:lpstr>Прогресс технологии квантовых вычислений </vt:lpstr>
      <vt:lpstr>Квантовая криптография и пост-квантовая криптография </vt:lpstr>
      <vt:lpstr>Правовые рамки для квантовых технологий </vt:lpstr>
      <vt:lpstr>Квантовые вычисления и защита данных </vt:lpstr>
      <vt:lpstr>Проблемы интеллектуальной собственности в квантовых вычислениях </vt:lpstr>
      <vt:lpstr>Квантовые вычисления в финансах </vt:lpstr>
      <vt:lpstr>Последствия квантовых вычислений для национальной безопасности </vt:lpstr>
      <vt:lpstr>Этические и социальные проблемы в квантовых вычислениях </vt:lpstr>
      <vt:lpstr>Будущее регулирования квантовых вычислений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регулирование информационной инфраструктуры </dc:title>
  <dc:creator>User</dc:creator>
  <cp:lastModifiedBy>User</cp:lastModifiedBy>
  <cp:revision>3</cp:revision>
  <dcterms:created xsi:type="dcterms:W3CDTF">2024-09-11T20:04:52Z</dcterms:created>
  <dcterms:modified xsi:type="dcterms:W3CDTF">2024-09-14T07:55:14Z</dcterms:modified>
</cp:coreProperties>
</file>