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B408F-29A4-4DEF-A727-2A4202349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8511E6-C9FE-46D6-B99D-A5554D5B9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DF62E2-942B-4248-BC5D-58614B40D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567838-7FD9-41D4-A74F-283F2448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04905C-4A2D-473B-B039-D409AA94D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227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B1E31D-E8F1-42F5-B912-0ABC4D75A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6117EA-FB73-48A8-A908-35F2FCB78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CC233C-5602-4A6C-BE03-5E11E5B33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096230-B8EA-4192-AD85-50CC38197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FED2DB-DACA-4BC9-A991-3409F644C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03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BBCD6-6EC2-431E-B2E0-45B98D0B3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0D05F0-82A8-47E1-B1F9-48D4111E6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8BD5EB-30EC-4990-A2E2-A9866C41D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BDFBEE-78C5-422D-84FE-2446C939C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CD9FB4-99C4-412C-BFE0-1DCDAC04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06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4F07AE-616D-4A6A-8B51-5A2D21F4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EADF28-83F7-44FD-B63E-85EC34EF5D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766FD0-0F3B-43D7-BF74-A019F6203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73E195-CFE2-49A3-ABCD-D01F7F183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3E4FC6-EC8D-4CEB-B76C-20A6A4950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615B5E-FAF0-4163-B6F4-686CDD435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44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781A1-1F88-47F5-ADAB-A9BEA7881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3FA193-EB2E-474A-98D9-483D6C2C4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8098B7-8816-44C6-9950-222446F3C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3046DD8-BC28-4449-B83A-0CABE19E1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EA1185-4211-4CD6-9D23-820398EEE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B0C8FE8-1639-4FA8-AB66-8510F97C1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2B984D4-1809-41F4-BAF8-AA41C6F92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7B0F584-741D-4F7D-A9CC-A23FA2B8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19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34602-A892-480C-AC0D-CE4121ACC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CFBB2D3-FB6F-4580-86AD-5BDB5BC1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EC77F6-596C-4296-BEE1-DB9197E68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28BC0A-BB36-4833-94F7-A327F9C82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18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DCE3F77-4B34-4F6C-8B75-7D8D36A4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DBCD18-09E5-45F6-A343-8D560ADD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BD0C09-0459-4F63-BF91-7177BFF6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89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31676-E17F-46D4-8C7C-008660300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64D9BA-EC2D-45AF-88BF-9A6BE4F6D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83CCC2-13EA-423A-84DD-72F8DE7D3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3A431D-CAD4-4528-BD28-96FE1869E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E018F4-27A7-4A97-994E-E6E7E9180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1803B0-D850-4D78-981B-03767D9A6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7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19A8A-34AC-470F-897C-394B1088C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7B010FF-FBCD-49F9-8A82-F4B4B99D7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F58B36-B67D-4026-8BBE-097ADE58B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C32890-D0FE-4B3B-8A0C-17CF5E08C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2604B4-5773-489B-BFDD-EEE0EB83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2E9D2-8B2D-4ECD-812A-E090199A8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55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C6A829-926A-4F8E-9488-E3F65A8F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202D8A-0379-4B84-A23A-36DCA69C6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5A9DFA-012D-498C-A485-6128BCDD0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0D9FBD-DEAA-4C08-8675-6C7117FD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730824-F4EE-48E6-96F7-AD1128484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21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3E3897E-9FED-4682-984B-7F04583DD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6938B3-F3A4-4A44-B93C-F4F68E2A5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D62F7D-65F7-4956-AEA5-526E9DC4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954BD1-1A44-4CB7-830C-6E0334CA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BE7022-3226-4F9A-A37A-39247651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08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72A98-0919-43CE-8838-5944941D0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CA8004-A1A6-4E5A-9704-844FE92F9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F2F1BB-2B84-43EC-AF58-121138028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086AC9-EB01-4CFC-BC54-59DCC6C38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B56093-A608-46AB-B2D3-23542D7E6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35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75901-799B-49E8-9118-05A1CA70D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AF130C-AD0F-4C60-9EC1-7DEF9732F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310971-3B5C-4DC2-BD2B-AB83C3006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5000D9-BC4A-491B-88C4-BBAD02F8B1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26CDC0-C384-4826-A3EA-BA5A3563B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30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497943-3BC6-4418-905F-D82D5951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9EE52D-333C-44AF-9B6A-09D48CD10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E7B52A-AA38-45EE-B1A8-ABA6BA043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3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A81E3-125F-4532-B695-7918B85F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регулирование информационной инфраструктуры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B70283-6DFF-4A17-A85D-0DCA4411A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Информационная инфраструктура включает взаимосвязанные системы, облегчающие поток данных в обществе.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в регулировании информационной инфраструктуры включают сетевой нейтралитет, критическую информационную инфраструктуру и цифровой суверенитет.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можно концептуализировать через физический, логический и контентный уровни, каждый из которых требует индивидуального правового подхода.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появления таких технологий, как 5G и IoT, правовые рамки должны адаптироваться к новым вызовам, балансируя между инновациями, безопасностью и индивидуальными правами.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Физический уровень часто попадает под действие телекоммуникационного права, в то время как уровень контента пересекается с регулированием интеллектуальной собственности 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998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C361C-11B9-466E-B62C-1171E3CEF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Объекты информационной инфраструктуры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455E-FC45-4C28-A32D-C20C4E665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Объекты информационной инфраструктуры включают телекоммуникационные сети, центры обработки данных, инфраструктуру облачных вычислений и точки обмена интернет-трафиком (IXP).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Подводные кабели, спутниковые системы и система доменных имен также являются важнейшими компонентами информационной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Телекоммуникационные сети подлежат обширному национальному и международному регулированию.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Центры обработки данных и облачная инфраструктура сталкиваются с проблемами суверенитета данных и трансграничных потоков.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Взаимосвязанность этих объектов требует целостного регуляторного подхода, учитывающего взаимодействие между различными компонентами и их правовыми режимами.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512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147FAF-A58B-4E11-840C-C9C5CF59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Заинтересованные стороны в регулировании информационной инфраструктуры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9E2EB4-6B3F-448E-AC61-A16CAD42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Государства играют ключевую роль, принимая законы, участвуя в договорах и осуществляя кибероперации.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организации, такие как МСЭ и ICANN, координируют глобальные усилия в регулировании информационной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Интернет-провайдеры несут юридические обязательства, как видно из знаковых судебных дел.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Контент-провайдеры и платформы подвергаются тщательному анализу на предмет практик модерации контента и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Сложное взаимодействие между этими заинтересованными сторонами требует многогранного регуляторного подхода, балансирующего конкурирующие интересы.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856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14D38-9154-4E30-B08E-E9CD8ECD0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критической информационной инфраструктуры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491894-AB4D-418F-9987-87E7C9AB0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NIS предоставляет всеобъемлющую основу для защиты критической информационной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 защите критических инфраструктур подчеркивает государственно-частное партнерство в защите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Федеральный закон России вводит систему классификации объектов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Китая о кибербезопасности устанавливает всеобъемлющий режим с требованиями локализации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режимов защиты КИИ представляет проблемы в определении масштабов и решении трансграничных зависимостей.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970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68B784-D9DF-471F-B3C7-71C036866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Сетевой нейтралитет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F262FE-F86D-4178-9192-8CF5EDF00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Сетевой нейтралитет - это принцип равного обращения с данными в регулировании информационной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ЕС 2015/2120 устанавливает строгие гарантии, запрещающие блокировку, дросселирование и платную приоритизацию.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США испытали регуляторные колебания в отношении сетевого нейтралитета.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Индия запрещает практики нулевого рейтинга, в то время как Бразилия закрепляет сетевой нейтралитет в национальном законодательстве.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Правоприменение сталкивается с проблемами в связи с технологиями 5G и IoT, что приводит к дебатам между строгим нейтралитетом и исключениями для "разумного управления сетью".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324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091C6-4306-4054-A47D-9D9AC1F7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Регулирование локализации данных и трансграничных потоков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913A4-1EA4-4943-8DCA-B19A0204B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Россия и Китай вводят строгие требования к локализации данных для определенных типов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ЕС разрешает передачу данных при определенных условиях, балансируя защиту с мобильностью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Индия предлагает гибридную модель для локализации данных и трансграничных потоков.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Требования к локализации данных часто конфликтуют с международными торговыми соглашениями, такими как USMCA.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соображений национальной безопасности с преимуществами свободного потока данных остается ключевой проблемой для политиков.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158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02224-E2C5-4430-B96C-642EF5CBB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Новые технологии и регулирование информационной инфраструктуры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84280B-D208-450A-A8AB-FBEAAC0FA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Сети 5G стимулируют новые регуляторные подходы, фокусирующиеся на безопасности и доверии к поставщикам.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Программно-определяемые сети и виртуализация сетевых функций изменяют архитектуру сетей, требуя регуляторных адаптаций.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Граничные вычисления поднимают вопросы о юрисдикции в распределенных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IoT в инфраструктуре представляет уникальные проблемы безопасности для регуляторов.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коммуникации обещают беспрецедентную безопасность, но могут сделать текущие средства защиты устаревшими.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941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3D2E01-6862-4F09-ADD1-7585970B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Кибербезопасность в регулировании информационной инфраструктуры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F75908-AB7B-41A4-B9EB-97AE3874B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NIS устанавливает требования безопасности для основных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об обмене информацией по кибербезопасности способствует обмену индикаторами угроз между организациями.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Сингапур внедряет режим лицензирования для поставщиков услуг кибербезопасности для обеспечения качества и надежности.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NIST по кибербезопасности предоставляет гибкий подход к управлению рисками для организаций.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Кейс-стади, такие как атака NotPetya 2017 года, иллюстрируют сложности применения регулирования к крупным нарушениям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367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CC51D3-A44D-4D24-8F6B-1F90B722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регулировании информационной инфраструктуры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94B96B-3ECB-49F3-8F99-97AFAEB3F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Форум по управлению Интернетом служит многосторонней платформой для глобальных дискуссий.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Процесс WSIS повлиял на глобальную политику, подчеркивая преодоление цифрового разрыва.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Группа правительственных экспертов ООН установила нормы ответственного поведения государств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обеспечивает основу для борьбы с киберпреступностью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Достижение глобального консенсуса остается сложной задачей, о чем свидетельствуют спорные результаты международных конференций.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241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1EAF3-84AC-43CE-8C7C-CBD7E47CB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регулирования информационной инфраструктуры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232ECF-1A1D-48D7-AFA5-571B8F0F8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информационной инфраструктуры остается динамичным и развивающимся для решения новых задач.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регулирование, вероятно, будет подчеркивать гибкость и адаптируемость к технологическим изменениям.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Многосторонние инициативы готовы стимулировать регуляторную эволюцию в ближайшие годы.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Согласование национальных интересов с глобальными подходами будет центральным напряжением в будущих регуляциях.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 целостный подход, учитывающий взаимосвязи между технологией, правом и обществом, для формирования нашего цифрового будущего.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239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82B01C-F470-4D00-BF7A-0736C4649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искусственный интеллект (ИИ)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1DB4BB-E5B2-4E0C-89D8-083C421B5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имитирует человеческие когнитивные функции, эволюционируя от узкого к общему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технологии в ИИ включают машинное обучение и нейронные сети.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"Белая книга по ИИ" ЕС подчеркивает роль ИИ в решении общественных проблем и экономическом росте.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Развитие ИИ вызывает правовые и этические дебаты о конфиденциальности данных, алгоритмической предвзятости, ответственности и автономном принятии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Сложность области требует междисциплинарных подходов для разработки эффективных стратегий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41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48B5E-935D-4A01-85F4-80F3EC45F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Типы систем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65D4FA-897B-4828-8A57-4C6583CC2E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ИИ классифицируются на основе возможностей и потенциального воздействия, от реактивных машин до самосознающего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ИИ охватывают обработку естественного языка, компьютерное зрение, робототехнику и экспертные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ЕС подчеркивает необходимость оценки ИИ на основе конкретных применений и 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Объяснимый ИИ решает потребность в прозрачности процессов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должны адаптироваться для решения нюансированных последствий различных типов ИИ, сохраняя при этом гибкость для будущих достижений.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01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4F793-82CD-4CB3-B145-1A44434B7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определения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AFBB5B-1222-4D36-A554-AFA4C4626B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ЕС об ИИ определяет ИИ как программное обеспечение, генерирующее результаты, влияющие на окружающую среду.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ОЭСР описывает ИИ как системы, делающие прогнозы или принимающие решения, влияющие на реальную или виртуальную среду.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ЮНЕСКО подчеркивает способность ИИ обрабатывать данные, напоминающие интеллектуальное поведение.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США фокусируются на системах, выполняющих задачи без значительного человеческого надзора.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Китай подчеркивает способность ИИ имитировать и расширять человеческий интеллект.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124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ACC5A-B58F-4871-AF30-6AADF46A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ИИ и интеллектуальная собственность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AE016C-5B8D-4142-B373-2FEE11B587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Работы, созданные ИИ, поднимают вопросы о владении авторскими правами, как видно в таких делах, как Naruto v. Slater.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Патентное право обсуждает авторство ИИ, примером чему служат патентные заявки DABUS.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коммерческой тайны приобретает важность для алгоритмов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товарных знаках сталкивается с вопросами о брендах, созданных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об интеллектуальной собственности должен развиваться, чтобы сбалансировать стимулы для развития ИИ с фундаментальными принципами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706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E85BA-38C5-40DD-AED2-E31314D35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ИИ и защита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40AB8E-5586-4A50-AE41-B27FC6F111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решает проблемы ИИ, особенно автоматизированного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Вызовы минимизации данных возникают в контексте машинного обучения.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объяснение решений ИИ обсуждается в юридических кругах.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передачи данных для обучения ИИ подвергаются тщательному анализу после дела Schrems II.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ИИ, сохраняющие конфиденциальность, предлагают многообещающие решения проблем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60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DA796-409B-4EBE-B69B-1672D59C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Ответственность и подотчетность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B9FFB3-228D-4A77-98DE-4B2EB3541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об ответственности за продукцию пересматриваются с учетом уникальных характеристик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Приписывание вины в ущербе, причиненном ИИ, сложно и проблематично.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ЕС об ИИ вводит требования для систем ИИ высокого риска.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Ведутся дебаты о правовом статусе ИИ, включая предложения об "электронной личности".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должны развиваться для обеспечения четкой подотчетности и соответствующих средств правовой защиты при ущербе, связанном с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676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6DA33-2B1E-40F8-B097-D5B17C6E6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Этические соображения в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5DD6EE-1892-46E8-99A2-2DD347914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руководства ЕС определяют ключевые требования, включая человеческую активность, прозрачность и подотчетность.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ИИ ОЭСР подчеркивают инклюзивный рост и устойчивое развитие.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инициативы демонстрируют приверженность частного сектора ответственному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"Этичность по замыслу" подчеркивает интеграцию этики на протяжении всего жизненного цикла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внимания включают справедливость, прозрачность, конфиденциальность и разработку ИИ, ориентированного на человека.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57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DCE28-6EC1-4687-AF64-4B6B10E78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Применение ИИ в конкретных секторах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6362B8-8FEB-4E3E-B8E1-5E548BF16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Здравоохранение сталкивается с регуляторными препятствиями для медицинских устройств с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Финансовые услуги борются с ИИ в кредитном скоринге и торговле.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Автономные транспортные средства сталкиваются со сложными правилами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уголовном правосудии обсуждаются инструменты оценки рисков на основе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Модерация контента с помощью ИИ влияет на свободу выражения мнений.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333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485A1-5745-499B-9605-8ED435F59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управлении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DE3ECB-1F2D-4FC4-98AA-4A050B8C5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Организации, такие как ООН, ОЭСР и Совет Европы, разрабатывают принципы ответственного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Глобальное партнерство по ИИ связывает теорию и практику в политике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усилия направлены на согласование регуляторных подходов в различных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Предложения по международному договору об ИИ отражают стремление к согласованному глобальному регулированию.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по наращиванию потенциала обеспечивают инклюзивное глобальное развитие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18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D7679-F6C8-4B27-B1B6-661058212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регулирования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905DA1-9BF1-4A60-85F5-F0623DE54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Адаптивные подходы, такие как регуляторные песочницы, тестируют приложения ИИ, одновременно информируя политику.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Междисциплинарное сотрудничество необходимо в управлении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Общественное взаимодействие укрепляет доверие к разработке политики в области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Глобальное сотрудничество решает трансграничный характер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регулирование ИИ, вероятно, будет включать многоуровневый подход, сочетающий международные принципы, национальное законодательство, отраслевые правила и этические руководства.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068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EAB51C-5369-4AA6-8096-F47FB6A0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технологию блокчейн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91849D-6D7A-4940-8561-D8DFA4641E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- это распределенный реестр, обеспечивающий безопасное, прозрачное ведение записей без центрального органа.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компоненты включают распределенные сети, криптографическое хеширование и механизмы консенсуса.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эволюционировал от криптовалюты к умным контрактам и децентрализованным приложениям.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имеет потенциал для трансформации различных экономических секторов, как отмечено Всемирным экономическим форумом.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блокчейна представляет правовые и регуляторные вызовы в области защиты данных, договорного права, регулирования ценных бумаг и международной торговли.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276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B45BC-8E29-47CC-A412-167E159E9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Технические основы блокчейна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B6AB59-5087-42E5-865A-C2C5FE200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Криптографические хеш-функции обеспечивают целостность данных и неизменность в системах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Механизмы консенсуса, такие как доказательство работы и доказательство доли, поддерживают децентрализацию.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Умные контракты позволяют автоматизировать самоисполняющиеся соглашения на платформах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технологии блокчейн включают масштабируемость, конфиденциальность и интероперабельность.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Сложное взаимодействие между техническими особенностями блокчейна и правовыми рамками требует постоянной адаптации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779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7C4239-101D-4586-AD9B-161B03933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Правовой статус блокчейна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3D6B6F-1A59-43B6-B148-D04CA7C8E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Отчет ЕС "Блокчейн сейчас и завтра" описывает потенциальные применения и регуляторные соображения.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США предложили "Закон о продвижении блокчейна" для разработки общего федерального определения.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Китай регулирует информационные услуги на основе блокчейна с помощью специальных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Мальта создала комплексную нормативную базу для инновационных технологий, включая блокчейн.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Создание универсально принятого юридического определения блокчейна остается сложной задачей из-за его сложности и быстрой эволюции.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966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7CC0A7-D703-4F17-9F6B-5D65F24C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Блокчейн в финансовых услугах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36A66F-7949-466C-90A9-34016ED22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криптовалют сильно различается: от комплексных рамок, как MiCA в ЕС, до подходов "от случая к случаю" в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Центральные банки по всему миру изучают цифровые валюты как применение блокчейна в финансах.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в торговле ценными бумагами поднимает вопросы о токенизированных ценных бумагах и существующих правилах.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Рост децентрализованных финансов (DeFi) и стейблкоинов вызвал регуляторный контроль.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включают классификацию токенов, регуляторную юрисдикцию и применение существующих финансовых законов к активам и услугам на основе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373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6EFA5-EFA3-43DB-B20A-1A2DE497D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Умные контракты и договорное право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5CE909-C991-40DE-A68B-20DD580F2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Умные контракты представляют уникальные проблемы для традиционного договорного права, особенно в выполнении юридических требований к заключению договоров.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юрисдикции явно признают умные контракты в своих правовых рамках.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Неизменная природа умных контрактов поднимает вопросы в разрешении споров, побуждая к решениям, основанным на блокчейне.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ответственности за сбои в умных контрактах подчеркивают необходимость четких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соображения включают заключение договоров, толкование, разрешение споров и распределение ответственности в автоматизированных соглашениях на основе кода.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213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FC98D-F0EE-4E27-BBC3-87A452400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Блокчейн и защита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C60893-31DB-4CB0-B06D-9F4B188EF5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Неизменность блокчейна противоречит принципам GDPR, таким как право на удаление.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 персональных данных в публичных блокчейнах поднимает сложные вопросы для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Предложенные решения для решения проблем защиты данных включают доказательства с нулевым разглашением и внешнее хранение.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передачи данных вызывают опасения, особенно в свете решения Schrems II.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включают согласование неизменности блокчейна с правами субъектов данных и обеспечение соответствия GDPR в децентрализованных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13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56190-50CE-49A9-BDDE-9FFBED2E3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Блокчейн и интеллектуальная собственность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7075BA-5186-46A5-B897-8BB5C4CEB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исследуется для борьбы с контрафакцией и эффективных реестров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Инновации на основе блокчейна поднимают вопросы о патентоспособности и защите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Творческие индустрии исследуют новые модели управления цифровыми правами с использованием технологии блокчейн.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Токенизация ИС представляет новые юридические проблемы в области владения и передачи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вопросы включают защиту ИС для инноваций в блокчейне, токенизацию прав ИС и адаптацию существующих законов об ИС к моделям собственности на основе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47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48C6C-2608-4F51-84C2-28E3FB97C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Отраслевые применения блокчейна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AB8D6A-7B49-4AFA-89EA-F3A594BB1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цепочках поставок блокчейн поднимает вопросы обмена данными и антимонопольного законодательства.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в здравоохранении должны учитывать правила конфиденциальности пациентов при внедрении решений на основе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Сделки с недвижимостью на блокчейне требуют интеграции с существующими рамками прав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Голосование на блокчейне сталкивается с препятствиями в обеспечении конфиденциальности избирателей и соответствия избирательному законодательству.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Каждый сектор представляет специфические регуляторные проблемы, требующие индивидуальных подходов к интеграции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559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B06E5-09AD-42A6-8E1A-0ADAE54D5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подходы к регулированию блокчейна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ABE72A-4CE9-433D-95C1-F158ED37E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Организации, такие как ОЭСР, FSB и IOSCO, изучают последствия блокчейна для различных секторов.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Всемирный банк исследует потенциал блокчейна для развития в международных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инициативы, такие как Европейское партнерство по блокчейну, демонстрируют совместные подходы к регулированию.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 рассматривают трансграничные последствия блокчейна в таких областях, как цифровая идентичность и предотвращение финансовых 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внимания включают разработку гармонизированных стандартов, решение трансграничных проблем и обеспечение справедливого участия в глобальной экосистеме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68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CD319-3349-48A2-8020-154DF4704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регулирования блокчейна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4CBD40-C995-47C7-B6FB-D6024FBEE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блокчейна требует баланса между инновациями и общественными гарантиями.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Часто рекомендуется технологически нейтральный, основанный на принципах подход к регулированию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крайне важно для решения трансграничных применений технологии блокчейн.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 являются ключевыми в разработке эффективных рамок управления блокчейном.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Будущее, вероятно, включает многоуровневый подход, сочетающий международные принципы, национальное законодательство, отраслевые правила и этические руководства для регулирования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934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9652A-767D-4B76-9B43-016BE4888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робототехнику и беспилотные летательные аппараты (дроны)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766C2F-73C3-4FC5-8CF8-667B4F440B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Роботы определяются как программируемые, приводимые в действие механизмы с автономией, в то время как дроны - это беспилотные авиационные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технологии эволюционировали от промышленных роботов до продвинутых автономных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Мировой рынок промышленных роботов был оценен в 16,5 млрд долларов в 2020 году, что указывает на значительное экономическое влияние.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Развитие робототехники и дронов поднимает правовые и этические проблемы в области безопасности, ответственности, конфиденциальности и социально-экономических последствий.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Необходимы всеобъемлющие правовые рамки для управления их развитием и использованием, балансируя между инновациями и общественными гарантиями.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2440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8721CC-34F6-41CA-A0B0-063212FBA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Юридические определения и классификации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1CDE7-4130-4024-9FFD-582011737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Южная Корея определяет интеллектуальных роботов как самовоспринимающие, автономные механические устройства.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Предложенный ЕС Закон об ИИ включает роботов с ИИ в свою нормативную базу.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FAA классифицирует дроны на основе веса и использования для регуляторных целей.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Уровни автоматизации вождения SAE предлагают основу для категоризации автономных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включают определение автономии, классификацию на основе возможностей и решение вопроса о правовом статусе высокоавтономных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6232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1D89E3-DA6C-4933-A4A3-4BCE919B5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Правила безопасности для робототехники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6CEB32-7134-46E1-99AE-387B0B0E2E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ISO устанавливают требования для промышленных и коллаборативных роботов.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машинному оборудованию предписывает требования безопасности для роботов.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OSHA предоставляет руководства по безопасности робототехники на рабочих местах для обеспечения защиты работников-людей.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Медицинские роботы подвергаются дополнительной проверке со стороны регуляторов, таких как FDA, из-за их критически важных применений.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"оценки этического риска" направлена на включение этических соображений в оценки безопасности для робототехнических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536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23C5F-C58F-495A-A1C5-CECF05C78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Регулирование дронов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AB286A-0E51-4AFF-95A3-AD9FB1754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Часть 107 FAA устанавливает правила для операций малых БЛА в Соединенных Штатах.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ЕС внедрил всеобъемлющую структуру, категоризирующую операции дронов на основе риска.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ИКАО предоставляет руководство по сертификации ДПАС и управлению воздушным движением для международной стандартизации.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беспилотным движением (UTM) направлено на безопасную интеграцию дронов в воздушное пространство.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регуляторные вопросы включают эксплуатационные ограничения, категоризацию на основе риска, интеграцию с существующим воздушным пространством и балансирование инноваций с вопросами безопасности 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0463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4D8C3-A215-43DD-B482-739BE1E70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Рамки ответственности и страхования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B83384-970B-4E4D-A1F4-DF6B31961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об ответственности за продукцию обеспечивает основу для ответственности, но ее применение к автономным системам является сложным.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Приписывание вины в авариях с участием автономных роботов сложно и требует новых правовых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рамки, такие как Римская конвенция, рассматривают ответственность за ущерб, причиненный воздушными судами, для операций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Появляются специализированные страховые продукты для покрытия рисков, связанных с робототехникой и операциями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развития этих технологий режимы ответственности должны адаптироваться для обеспечения справедливого распределения ответственности и адекватной защиты затронутых сторон.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445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8607BC-FE25-4BE6-B464-C6EBEFCF1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Конфиденциальность и защита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99601E-EC38-45B0-BC71-882A883035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GDPR применяются к данным, собираемым робототехникой и технологиями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"Конфиденциальность по дизайну" подчеркивает интеграцию соображений конфиденциальности на протяжении всего процесса разработки.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Наблюдение с помощью дронов поднимает правовые вопросы о границах технологического наблюдения и правах на индивидуальную конфиденциальность.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воздействия на защиту данных (DPIA) имеют решающее значение для выявления и смягчения рисков конфиденциальности в приложениях робототехники и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преимуществ с защитой конфиденциальности остается ключевой проблемой для регуляторов и разработчиков технологий робототехники и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850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B7BCC3-B5DB-4BBB-B95F-F56E507DB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Права интеллектуальной собственности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0392A9-77B8-4F83-B728-365B09130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Патентная защита стимулирует инновации в робототехнике и дронах, с продолжающимися дебатами о патентоспособности алгоритмов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Авторское право защищает программное обеспечение роботов, в то время как коммерческие тайны охватывают производственные процессы в отрасли.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Движение открытого исходного кода способствует сотрудничеству в разработке робототехники и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Стандартные основные патенты подлежат лицензированию FRAND для обеспечения справедливого доступа к критическим технологиям.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включают защиту инноваций ИИ, балансирование разработки с открытым исходным кодом и проприетарной разработки, и решение проблем ИС во взаимодействии человека и робота.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857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5A22F-D95C-4E7D-8F93-88149BFB5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Этические и социальные последствия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75A8B9-C4F2-4FB3-8162-F6BE019AD7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Азимова продолжают влиять на обсуждения этического дизайна ИИ в робототехнике.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Робототехника в здравоохранении поднимает вопросы об автономии пациентов и роли машин в уходе.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влияния на занятость анализируют вытеснение и создание рабочих мест в результате робототехники и автоматизации.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Военная робототехника вызывает дебаты об этике автономных систем вооружения.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этические вопросы включают взаимодействие человека и робота, социальные последствия, конфиденциальность и обеспечение справедливости и устойчивости в разработке и внедрении робототехнических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4269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2AD975-B3DF-4B82-B877-AC96D707B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Международное управление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75CCD6-F72E-484F-B4D2-282459F535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Агентства ООН рассматривают различные аспекты: CCW обсуждает автономное оружие, МСЭ обсуждает распределение спектра, а ИКАО разрабатывает стандарты для интеграции в воздушное пространство.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ОЭСР вносит вклад в обсуждения политики ИИ, предоставляя руководства по ответственному развитию.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 создает комитеты по стандартизации робототехники для обеспечения глобальной согласованности стандартов.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Предложения о специализированных международных агентствах отражают необходимость координированного надзора за технологиями робототехники и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внимания включают гармонизацию стандартов, решение трансграничных проблем и обеспечение инклюзивного глобального управления технологиями робототехники и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2090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3ECA60-B0D5-4F7D-BD97-E183626F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регулирования робототехники и дронов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228545-4083-4393-A632-BEAAA7836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Адаптивные подходы необходимы для того, чтобы идти в ногу с быстрыми достижениями в технологиях робототехники и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для разработки гармонизированных рамок для глобального использования этих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Общественное взаимодействие укрепляет доверие к процессам формирования политики в области регулирования робототехники и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Междисциплинарное сотрудничество необходимо для эффективного управления этими сложными технологиями.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регулирование, вероятно, будет включать многоуровневый подход, сочетающий международные принципы, национальное законодательство, отраслевые правила и этические руководства для робототехники и дронов.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1152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276D1-A8D1-4A10-BB8A-97219D81A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Интернет вещей (IoT)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639094-73D3-47B1-8274-07E05589E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Интернет вещей (IoT) - это сеть взаимосвязанных объектов, способных собирать и обмениваться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компоненты IoT включают датчики, исполнительные механизмы, модули связи и блоки обработки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IoT охватывают такие секторы, как умные дома, промышленная автоматизация и здравоохранение.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Экономическое влияние IoT значительно, с прогнозируемыми значениями до 11,1 триллиона долларов ежегодно к 2025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проблемы включают обеспечение безопасности устройств, защиту конфиденциальности пользователей и разработку адаптивных правил для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3010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CF8F1-70C5-4ACE-9672-39D8CDC1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Архитектура </a:t>
            </a:r>
            <a:r>
              <a:rPr lang="en-US"/>
              <a:t>IoT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A45736-BD60-4983-93FF-2A938AA3E5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Архитектура IoT обычно концептуализируется в слоях: физический, сетевой, промежуточное ПО и приложения.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Сетевой уровень использует протоколы, такие как MQTT и CoAP, для эффективной передачи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промежуточного ПО, такие как oneM2M, обеспечивают совместимость между различными устройствами и системами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Граничные вычисления направлены на решение проблем задержки и ограничений пропускной способности в развертываниях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 30141:2018 предоставляет комплексную эталонную архитектуру IoT для стандартизации.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3502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179421-2C7F-4972-81CE-6AE03E871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Безопасность и конфиденциальность в IoT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AC10EE-C361-49C8-AE0D-23B4ADCC1A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OWASP IoT Top 10 определяет критические уязвимости, специфичные для систем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шифрования в IoT решаются проектом NIST по легковесной криптографии.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Аутентификация и контроль доступа в IoT сложны, предлагаются стандарты, такие как OAuth 2.0 для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"Конфиденциальность через проектирование" особенно актуальна для разработки IoT для обеспечения защиты данных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внимания включают разработку ресурсоэффективных мер безопасности и внедрение надежных механизмов аутентификации для различных устройств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2718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9F7C4-5251-4ADD-9D94-47AFAF95A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рамки для </a:t>
            </a:r>
            <a:r>
              <a:rPr lang="en-US"/>
              <a:t>IoT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DEACFC-BC4F-467C-AB34-9D991586B7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ЕС о кибербезопасности устанавливает стандарты сертификации безопасности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об улучшении кибербезопасности IoT устанавливает стандарты безопасности для устройств IoT федеральных агентств.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Калифорнийский закон SB-327 требует разумных функций безопасности для подключенных устройств, продаваемых в штате.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GDPR к IoT представляет проблемы в получении согласия пользователей и обеспечении прав на данные.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регуляторные направления включают стандарты безопасности, соответствие защите данных и решение уникальных проблем IoT в различных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4988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E5A320-BD01-4667-8251-38DB114D5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Владение данными и права интеллектуальной собственности в IoT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E951E5-327E-4331-A0A4-0B7089235F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традиционных законов об ИС к данным, генерируемым IoT, является сложным, как видно из дел типа Football Dataco против Yahoo!.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Контракты играют решающую роль в установлении прав на данные в экосистемах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ИС для устройств и программного обеспечения IoT сталкивается с уникальными проблемами, как показано в делах типа Thales против Philips.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Усилия по стандартизации и патентные пулы направлены на упрощение лицензирования в индустрии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включают определение владения данными, балансирование проприетарной и открытой разработки, и решение проблем ИС в взаимосвязанных экосистемах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9492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98C7A-412B-471C-821E-C64D05197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Защита потребителей в </a:t>
            </a:r>
            <a:r>
              <a:rPr lang="en-US"/>
              <a:t>IoT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C1F21E-A546-46A9-A14C-568098696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общей безопасности продукции рассматривает безопасность подключенных продуктов для потребительских устройств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 FTC подчеркивают проблемы регулирования маркетинговых заявлений IoT и обеспечения защиты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Устаревание IoT фокусируется на праве на ремонт и принципах устойчивого дизайна.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Информированное согласие на сбор данных IoT сложно из-за повсеместного характера устройств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стандарты, такие как ETSI EN 303 645, обеспечивают базовые основы безопасности потребительских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693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BC2223-C9FD-4B63-818D-F457721A7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Отраслевые применения </a:t>
            </a:r>
            <a:r>
              <a:rPr lang="en-US"/>
              <a:t>IoT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76F2CD-DD9B-40F4-A494-CA2A4B956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IoT в здравоохранении должен соответствовать нормам, таким как HIPAA и руководства FDA.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умных городов сталкиваются с проблемами защиты данных, рассматриваемыми в рамках, таких как этические стандарты Барселоны.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Подключенные транспортные средства вызывают новые правила, такие как UNECE WP.29 для автомобильной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Промышленный IoT придерживается стандартов, таких как IEC 62443 для безопасности операционных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Каждый сектор требует индивидуальных регуляторных подходов, учитывающих уникальные риски и возможности, представляемые интеграцией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0093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C2DB95-B2B5-4F5C-94D2-679E4827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Режимы ответственности </a:t>
            </a:r>
            <a:r>
              <a:rPr lang="en-US"/>
              <a:t>IoT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003016-0307-4426-9796-172C23D23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Директивы ЕС об ответственности за продукцию к системам IoT с программным обеспечением и обновлениями является сложным.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Приписывание вины в многосторонних экосистемах IoT сложно и требует новых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Ответственность за точность данных IoT возникла в спорах о смарт-счетчиках, подчеркивая новые области правовой озабоченности.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Умные контракты и блокчейн представляют возможности и проблемы для автоматизированного управления ответственностью в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включают адаптацию традиционных рамок ответственности к сложностям IoT и разработку новых моделей для совместной ответственности в экосистемах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0234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65DF4-3DB7-48CA-9C19-98A3DAB88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Международное управление </a:t>
            </a:r>
            <a:r>
              <a:rPr lang="en-US"/>
              <a:t>IoT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C6D2CF-782F-4EAC-B474-7924A942E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МСЭ, ISO и IEC разрабатывают международные стандарты для технологий и приложений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инициативы, такие как AIOTI ЕС, демонстрируют стратегическую важность IoT в экономическом развитии.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по кибербезопасности IoT представлено такими инициативами, как Парижский призыв к доверию 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совместимость остается проблемой, решаемой такими усилиями, как тестовые стенды IIC для межотраслевого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Гармонизация правил между юрисдикциями остается сложной задачей, требующей постоянного международного сотрудничества в управлении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4215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18C689-AFD9-4BCA-B471-821C9A90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регулирования </a:t>
            </a:r>
            <a:r>
              <a:rPr lang="en-US"/>
              <a:t>IoT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5CE549-CC90-4E8A-8332-67D04CEF4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IoT требует баланса между инновациями и защитой безопасности, конфиденциальности и прав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Подходы, основанные на оценке рисков, позволяют применять индивидуальные меры безопасности, соответствующие различным применениям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Прозрачность и объяснимость необходимы для доверия и подотчетности в системах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Необходима постоянная регуляторная оценка, чтобы идти в ногу с быстрым развитием технологий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регулирование IoT, вероятно, будет включать многоуровневый подход, сочетающий международные принципы, национальное законодательство, отраслевые правила и этические руководства.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1426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13DC9-65F0-4CF6-97C3-FCC3BB519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8AC3FA-8326-4013-B9F1-F096D566E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9C2F0D-503F-4F46-A757-EFE5D58AA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39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4028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Введение в регулирование информационной инфраструктуры </vt:lpstr>
      <vt:lpstr>Объекты информационной инфраструктуры </vt:lpstr>
      <vt:lpstr>Заинтересованные стороны в регулировании информационной инфраструктуры </vt:lpstr>
      <vt:lpstr>Защита критической информационной инфраструктуры </vt:lpstr>
      <vt:lpstr>Сетевой нейтралитет </vt:lpstr>
      <vt:lpstr>Регулирование локализации данных и трансграничных потоков </vt:lpstr>
      <vt:lpstr>Новые технологии и регулирование информационной инфраструктуры </vt:lpstr>
      <vt:lpstr>Кибербезопасность в регулировании информационной инфраструктуры </vt:lpstr>
      <vt:lpstr>Международное сотрудничество в регулировании информационной инфраструктуры </vt:lpstr>
      <vt:lpstr>Будущее регулирования информационной инфраструктуры </vt:lpstr>
      <vt:lpstr>Введение в искусственный интеллект (ИИ) </vt:lpstr>
      <vt:lpstr>Типы систем ИИ </vt:lpstr>
      <vt:lpstr>Правовые определения ИИ </vt:lpstr>
      <vt:lpstr>ИИ и интеллектуальная собственность </vt:lpstr>
      <vt:lpstr>ИИ и защита данных </vt:lpstr>
      <vt:lpstr>Ответственность и подотчетность ИИ </vt:lpstr>
      <vt:lpstr>Этические соображения в ИИ </vt:lpstr>
      <vt:lpstr>Применение ИИ в конкретных секторах </vt:lpstr>
      <vt:lpstr>Международное сотрудничество в управлении ИИ </vt:lpstr>
      <vt:lpstr>Будущее регулирования ИИ </vt:lpstr>
      <vt:lpstr>Введение в технологию блокчейн </vt:lpstr>
      <vt:lpstr>Технические основы блокчейна </vt:lpstr>
      <vt:lpstr>Правовой статус блокчейна </vt:lpstr>
      <vt:lpstr>Блокчейн в финансовых услугах </vt:lpstr>
      <vt:lpstr>Умные контракты и договорное право </vt:lpstr>
      <vt:lpstr>Блокчейн и защита данных </vt:lpstr>
      <vt:lpstr>Блокчейн и интеллектуальная собственность </vt:lpstr>
      <vt:lpstr>Отраслевые применения блокчейна </vt:lpstr>
      <vt:lpstr>Международные подходы к регулированию блокчейна </vt:lpstr>
      <vt:lpstr>Будущее регулирования блокчейна </vt:lpstr>
      <vt:lpstr>Введение в робототехнику и беспилотные летательные аппараты (дроны) </vt:lpstr>
      <vt:lpstr>Юридические определения и классификации </vt:lpstr>
      <vt:lpstr>Правила безопасности для робототехники </vt:lpstr>
      <vt:lpstr>Регулирование дронов </vt:lpstr>
      <vt:lpstr>Рамки ответственности и страхования </vt:lpstr>
      <vt:lpstr>Конфиденциальность и защита данных </vt:lpstr>
      <vt:lpstr>Права интеллектуальной собственности </vt:lpstr>
      <vt:lpstr>Этические и социальные последствия </vt:lpstr>
      <vt:lpstr>Международное управление </vt:lpstr>
      <vt:lpstr>Будущее регулирования робототехники и дронов </vt:lpstr>
      <vt:lpstr>Введение в Интернет вещей (IoT) </vt:lpstr>
      <vt:lpstr>Архитектура IoT </vt:lpstr>
      <vt:lpstr>Безопасность и конфиденциальность в IoT </vt:lpstr>
      <vt:lpstr>Правовые рамки для IoT </vt:lpstr>
      <vt:lpstr>Владение данными и права интеллектуальной собственности в IoT </vt:lpstr>
      <vt:lpstr>Защита потребителей в IoT </vt:lpstr>
      <vt:lpstr>Отраслевые применения IoT </vt:lpstr>
      <vt:lpstr>Режимы ответственности IoT </vt:lpstr>
      <vt:lpstr>Международное управление IoT </vt:lpstr>
      <vt:lpstr>Будущее регулирования IoT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регулирование информационной инфраструктуры </dc:title>
  <dc:creator>User</dc:creator>
  <cp:lastModifiedBy>User</cp:lastModifiedBy>
  <cp:revision>4</cp:revision>
  <dcterms:created xsi:type="dcterms:W3CDTF">2024-09-11T20:04:52Z</dcterms:created>
  <dcterms:modified xsi:type="dcterms:W3CDTF">2024-09-14T07:54:02Z</dcterms:modified>
</cp:coreProperties>
</file>