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CBB24-AA7E-43DA-A78E-A73DE6AA9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02E967-2FD3-4D30-BF6A-24286B1B38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1EB983-1787-4C38-9D57-F9479959A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FAB659-84D2-4C3E-8E5F-DAE44281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DC932B-E9C8-4223-8271-E9FAC29B4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169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83233E-6A52-49B7-9883-3ED1A878B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F0DD2B-88C8-486D-A97D-E61288398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667735-CDE6-4D52-9F47-177198D32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F4C845-BD9E-4156-8E5D-7EDE88CE5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4E606F-E160-433B-8DE1-A65BDE017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348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4D733-2836-4A9C-A966-0D20B6B03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6E26E4-7385-432B-A61D-3F73C4732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208B5B-C343-4BFA-9762-F956F6A09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07E17D-74F4-4B1C-A87B-503690DA6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1E85A2-BBA5-40D0-9EAB-0382F152B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92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C378D-C447-4325-85C6-9D0F8C26C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EA6B9C-CCCD-40E3-A636-ACCF1D6152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ECFFBB-8DF7-45BC-BA3C-48C5BAD5D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6A0B82-E2CF-4B7A-8481-3D5009165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0DAFC7-E198-4DF0-A3FD-E67C19D3B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5EDE82-D2CB-43B7-9953-B3A2DAC6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063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512860-F917-49C0-B45E-5475D0EE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92B7FB-5473-457D-9047-DDC53D307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729EC1-2894-47A0-AE44-0A48BEF24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1AA1C1A-51FA-4B66-B82A-6F19CE3112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5B5E53F-E2BE-4C00-A3E7-C7F288EDDF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DDA8239-098C-47B2-B0BF-B44CF2AF2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3F54D80-39C2-4D1B-A792-8AE01A24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C21D6BF-CEB9-4283-B296-458988F6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333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CA4C32-982A-4AB7-8817-1C583CA9B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2A8F614-EDE9-4E5C-BE59-15989A53C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BD825E-A29E-46D8-ADB6-3DC3864D8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FEF6657-1193-4774-9578-84F3C074F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08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ABCCFE-2BAE-4237-9AB3-1D4B0C5C1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EAE0FA0-DD1E-421F-86E4-48044CCF0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83FFDC-4BFE-48F9-8BB7-88E0CD4BD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66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EDF97-42E9-4047-8A04-2C9E10A57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23908D-18F4-4894-B930-E89426938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9838B5A-1102-4A92-AE71-07D44374A4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809EFA-1A5E-4AB2-A803-83942F670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D349C5-6F1C-4972-8EDA-964C51B53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5F47AD-AEAF-4EBE-B978-CD625FF3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940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36C39-F80F-468C-8C14-D11C78440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B64397D-9AD8-4A9D-AF15-EE0916702B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3E9000-6366-4EB1-9369-C086AC544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7DE484-7B40-4781-8B48-7A159719E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3E524D-8B59-41F2-9321-639FF5119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4609D7-FAE9-4BC4-8C6F-7254051BB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512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95852-E025-4543-AFC6-4C6447FC4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9017B6-E402-45F6-9254-63E3A09FA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A2E562-ECDF-4ED6-85BB-5E0533D98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43F84A-5C0C-4D90-98C4-2F3B5292C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411ADB-5A83-45CA-B006-BDECB2F57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044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2C86421-45CA-46D0-A651-302EEE5C7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3F39C0-3528-489E-BA2B-35898ABCF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86475A-A7FD-403F-9629-A467FCEDB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B62354-1029-47C0-B88A-7AB861E2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F928CF-040D-4E95-9819-ADB3E321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573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E3723-9FEB-4D14-A6B6-EBA2A871D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92FFED-1342-4194-A01B-BBABA2ADC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0A2215-AC57-413C-8EE7-BAB4DFCB2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9981B0-C04F-415A-B190-3BA74160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DDE24A-C97A-4FDF-AACC-07602B18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4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A0CD93-A276-409D-982E-1B668BB06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BBB597-5A54-4A6F-872E-28DA40CBA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C3A7CE-148F-4A1D-B080-FA08663B1D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75821C-0CEA-4DD7-AC34-60AA83B4D9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4A75D6-235F-4BA9-B84C-9A4CDAB18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576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EC7C28-3644-436C-9AEC-E03F18DAE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44A4A3-A2E8-44FE-9067-CA76F19C0F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444061-22D4-4CE9-AF97-79A08ED48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38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C257C1-5027-4A59-A8BF-1E88CB1F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Цифровая и платформенная экономика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B0DFE9-B304-4C04-BAB5-0AE1181D41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экономика охватывает экономическую деятельность, осуществляемую с помощью цифровых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Платформенная экономика, как подмножество, характеризуется цифровыми платформами, опосредующими взаимодействие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модели трансформировали традиционные отрасли, такие как розничная торговля, транспорт и гостиничный бизнес.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Прогнозируется, что глобальная стоимость цифровой экономики достигнет 23 триллионов долларов к 2025 году.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трансформация создает правовые проблемы в области конкурентного права, трудового законодательства и защиты прав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993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1C3220-EF95-4726-A577-76BD563A2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Экономические особенности цифровой и платформенной экономики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8306CA-8877-4C48-A0AF-95B4D50F1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Сетевые эффекты играют решающую роль, увеличивая ценность платформы по мере роста пользовательской базы.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 масштаба и охвата усиливается в цифровом контексте, позволяя быстро расширяться с минимальными предельными издержками.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Многосторонние рынки облегчают взаимодействие между различными группами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Данные стали ключевым экономическим активом, критически рассматриваемым в контексте капитализма наблюдения.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Близкие к нулю предельные издержки распространения цифровых товаров часто приводят к рынкам типа "победитель получает все".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707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44641-79AC-489D-A2F6-B2AF94DDF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Правовые проблемы в цифровой и платформенной экономике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9F54D2-3129-4453-AA53-C30DE91F0D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Концентрация рыночной власти вызывает антимонопольные опасения, что иллюстрируется делом Европейской комиссии против Google Shopping.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защиты данных и конфиденциальности усугубляются обширными возможностями сбора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Классификация работников в гиг-экономике бросает вызов устоявшимся категориям трудового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прав потребителей сталкивается с уникальными препятствиями на цифровых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Глобальный характер цифровых платформ создает юрисдикционные сложности.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303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93DB15-4560-4D65-8535-9AB933444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Регуляторные ответы на цифровую и платформенную экономику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672A63-F35C-493B-9E10-9CCB52CE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цифровых услугах и Закон о цифровых рынках ЕС направлены на регулирование крупных онлайн-платформ и обеспечение справедливости цифровых рынков.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Китай фокусируется на предотвращении злоупотребления рыночным доминированием со стороны технологических гигантов.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США обсуждается реформа раздела 230 Закона о пристойности коммуникаций.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стал глобальным ориентиром в области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Регуляторные песочницы предлагают контролируемую среду для тестирования инновационных бизнес-моделей.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291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92E2E8-1E01-4A69-8F69-CD181D565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Конкурентное право в цифровой и платформенной экономике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C7A17D-F85F-45AB-B2DA-2470EDFA1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Определение рынка и оценка рыночной власти представляют сложность на многосторонних, быстро развивающихся цифровых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Дебаты о "хипстерском антитрасте" выступают за более широкое рассмотрение конкурентного вреда.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Роль данных как потенциального важнейшего объекта инфраструктуры подвергалась тщательному изучению, как в расследовании ЕС в отношении Amazon.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Сетевые эффекты и многосторонние рынки требуют новых аналитических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Контроль за слияниями сталкивается с проблемами прогнозирования будущей конкурентной динамики.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867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507776-DD97-4303-9FEF-C5C6289F5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трудового законодательства в цифровой экономике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4EA1D8-AE90-49E1-8A70-6B589FB75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Классификация работников на цифровых платформах вызывает споры, как видно из дел типа Uber BV против Aslam.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"Цифровой труд" охватывает как оплачиваемую, так и неоплачиваемую онлайн-деятельность.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Некоторые юрисдикции ввели новые правовые категории для работников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Алгоритмическое управление рабочей силой вызывает озабоченность в отношении прозрачности и справедливости.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Коллективные переговоры сталкиваются с препятствиями из-за рассредоточенности работников и проблем классификации.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409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C4CD7-3F54-49DB-BDD8-CB88E2C30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прав потребителей на цифровых рынках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94EF1B-39F1-4F3D-B80E-B901AF846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несправедливых условий договоров требует тщательного рассмотрения пользовательских соглашений.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Вопросы, связанные с качеством цифрового контента, внутриигровыми покупками и онлайн-отзывами, требуют новых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договорах на цифровой контент предоставляет нормативную базу.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Персонализированное и динамическое ценообразование поднимает вопросы справедливости и прозрачности.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транзакции усложняют правоприменение, требуя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59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C554BD-118D-4001-B214-DDE91F38F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данных и конфиденциальность в цифровой экономике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D4C5BD-2944-4547-A31D-B016431C1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принципы, такие как ограничение целей и минимизация данных, сталкиваются с трудностями реализации в бизнес-моделях, основанных на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Действительное согласие становится сложным в цифровой среде.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Переносимость данных направлена на усиление контроля пользователей, но поднимает технические и конкурентные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потоки данных подвергаются все большему контролю, как показало решение по делу Schrems II.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технологии, такие как ИИ и Интернет вещей, создают новые проблемы, требующие адаптивных регуляторных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615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C464B6-9EE1-4D84-BDC6-B2E590045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Интеллектуальная собственность в цифровой экономике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4612C4-1D83-47E8-863F-C31955E7B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Пользовательский контент поднимает сложные вопросы авторского права и ответственности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технологии, такие как 3D-печать, бросают вызов патентным правам и правам на промышленные образцы.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Положения о текстовом и интеллектуальном анализе данных направлены на баланс между защитой ИС и потребностями исследований в области ИИ и больших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контента, созданного ИИ, остается неопределенным, бросая вызов фундаментальным концепциям авторства и изобретательства.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Инновационные подходы, такие как лицензии с открытым исходным кодом, демонстрируют альтернативные модели баланса между инновациями и защитой.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570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602DE3-D7D8-480E-B4AF-284F22E47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Будущие перспективы и вызовы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8C88F1-FD1E-4919-9C32-7FF821298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 между инновациями и общественными интересами остается центральным в регулировании цифровой экономики.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Адаптивные и гибкие подходы необходимы для поддержания темпа быстрых технологических изменений.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значение, что демонстрируют такие инициативы, как работа ОЭСР по цифровому налогообложению.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управления с участием многих заинтересованных сторон становятся все более актуальными.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Необходима постоянная адаптация правовых рамок для решения проблем, связанных с новыми технологиями и бизнес-практиками.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041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69A15-3D9E-4A33-8816-260159810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цифровые активы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0537D5-2BF2-4D78-846C-CE6136BA85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активы, включая криптовалюты, токены, NFT и цифровые ценные бумаги, стали значительным компонентом современной экономики.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Предложенное регулирование MiCA в ЕС пытается всесторонне определить и регулировать цифровые активы.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Общая капитализация рынка криптовалют достигла 2 триллионов долларов в 2021 году, подчеркивая срочную необходимость в четких правовых рамках.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в регулировании цифровых активов включают юридическое определение, классификацию и регуляторные подходы.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Быстрый рост и эволюционирующая природа цифровых активов требуют адаптивных правовых систем, способных справиться с новыми характеристиками.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564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490C17-0657-4D54-A05E-6C43161D3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Классификация цифровых активов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CFD202-ED0D-42C3-BC40-DB7B8C461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Классификация цифровых активов представляет значительную проблему для правовых систем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ФАТФ предлагает широкое определение виртуальных активов как цифровых представлений стоимости, которые могут торговаться или передаваться в цифровом виде.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США SEC применяет тест Хауи для определения, квалифицируются ли цифровые активы как ценные бумаги.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Стейблкоины и NFT представляют уникальные проблемы классификации.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Сравнительный анализ выявляет значительные расхождения между юрисдикциями, отражая различные правовые традиции и приоритеты политики.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49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A407D5-4D93-4720-AE1B-11FA7CB4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 собственности на цифровые активы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7DF170-D1E0-4091-8719-5C00DBA1A3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собственности на цифровые активы бросает вызов традиционным принципам имущественного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собственности часто сосредоточено на контроле над приватными ключами, а не на владении материальным имуществом.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адресов кошельков и их связь с правом собственности на активы остается неоднозначным во многих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процедурах банкротства суды сталкиваются с проблемой классификации цифровых активов как имущества конкурсной массы.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все чаще определяют и обеспечивают права собственности на цифровые активы, поднимая вопросы об их правовом статусе и исполнимости.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655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09851-6D55-4C89-BFC0-1D71B5B54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Передача цифровых активов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9CFAA9-9A3D-44C9-900E-6C96D77C49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"Доставка" при передаче цифровых активов обычно относится к передаче контроля над приватными ключами или записи изменений владения в распределенном реестре.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 упрощает доказательство права собственности и снижает потребность в посредниках.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технологии, такие как атомарные свопы и децентрализованные биржи, бросают вызов традиционным регуляторным подходам.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переводы поднимают сложные юрисдикционные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методы распространения, такие как "эйрдропы", представляют уникальные юридические проблемы в соблюдении законодательства о ценных бумагах и налогообложении.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10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9F165-28D0-4900-8A48-C704A8B18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Цифровые активы как залог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B55ACB-2C79-4EF5-9596-F6BC167EAB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Создание и совершенствование залоговых прав на цифровые активы является сложным из-за их нематериальной природы и колебаний стоимости.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США попытались адаптировать Статью 9 UCC к цифровым активам, фокусируясь на "контроле" как средстве совершенствования.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предлагают потенциальные решения для автоматизации управления залогом, но их юридическая исполнимость остается неопределенной во многих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Репотирование вызывает озабоченность из-за быстрых колебаний стоимости и проблем отслеживания права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Некоторые традиционные финансовые учреждения начали принимать цифровые активы в качестве залога, что требует новых стратегий управления рисками и соблюдения законодательства.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975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C92DC8-382A-40A8-A53C-77082BA7D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Регуляторные подходы к цифровым активам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C9D115-2E9C-4CF3-BB86-B0978349E0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SEC США фокусируется на применении существующих законов о ценных бумагах, в то время как CFTC утверждает юрисдикцию над производными криптовалют.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Предложенное регулирование MiCA в ЕС направлено на создание единой структуры для всех государств-членов.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платежных услугах Японии регулирует обмен криптовалют.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ICO и STO быстро развивалось, накладывая требования к раскрытию информации и защите инвесторов.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DeFi представляют уникальные проблемы из-за отсутствия централизованного контроля.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25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76942-CB53-41C6-96A7-1E4106FBD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Налогообложение цифровых активов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378970-3CCA-4255-B46E-70BEF209D9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США криптовалюты рассматриваются как имущество для целей налогообложения, с возможным возникновением прироста или убытка капитала при транзакциях.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Определение налоговой базы может быть сложным, особенно для активов, полученных путем майнинга, стейкинга или эйрдропов.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Обработка транзакций с цифровыми активами с точки зрения НДС/GST варьируется, при этом в ЕС биржи биткоинов освобождены от НДС.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 многих юрисдикциях введены требования к отчетности, хотя обеспечение соблюдения остается сложным.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налогообложение цифровых активов поднимает вопросы двойного налогообложения и уклонения от уплаты налогов, требуя усиления глобального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618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B8EFE2-C0D5-4101-A469-6778DC8D2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потребителей на рынках цифровых активов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8884FC-CCAC-45DF-B650-65D84733CE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Регуляторные требования к биржам и провайдерам кошельков часто фокусируются на кибербезопасности, решениях по хранению и операционной прозрачности.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Предложение MiCA в ЕС включает конкретные положения о защите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потребителей на платформах DeFi требует инновационных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Реклама и маркетинг цифровых активов сталкиваются с растущим контролем.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Процедуры KYC и AML сталкиваются с проблемами реализации в децентрализованных системах, приоритизирующих конфиденциальность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213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834C0F-856F-483F-BD2D-354337B94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Обеспечение прав и разрешение споров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B118E1-25EB-4573-B70C-6F4373169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Юрисдикционные вопросы остры из-за децентрализованной природы блокчейн-сетей.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Арбитраж стал популярным методом разрешения споров для конфликтов с цифровыми активами.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Отслеживание и возврат активов в случаях мошенничества требуют специализированных форензических методов.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Споры по смарт-контрактам создают уникальные проблемы для традиционных принципов договорного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Получение эффективной судебной защиты может быть сложным из-за скорости транзакций и трансграничного перемещения активов.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44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98A2D-AB43-4B9A-96D6-63805E5D5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Перспективы регулирования цифровых активов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CE8041-B2BF-4925-A5D7-81B02C2848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 между финансовыми инновациями и целостностью рынка и защитой потребителей остается центральной проблемой в регулировании цифровых активов.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Необходима усиленная международная координация, что иллюстрируется усилиями ФАТФ по установлению глобальных стандартов.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на основе принципов может предложить гибкость для адаптации к быстрым технологическим изменениям в сфере цифровых активов.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Потенциальное введение CBDC может значительно повлиять на экосистему цифровых активов.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Продолжающиеся юридические исследования и развитие регулирования имеют решающее значение в формировании режима, который способствует инновациям, одновременно защищая участников рынка и более широкую финансовую систему.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231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5CF45-AE10-4D88-89E5-5766F79B2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электронную коммерцию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5563A6-A4CC-4257-B575-31E14C8AC1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коммерция охватывает покупку, продажу и обмен товаров и услуг через компьютерные сети.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Прогнозируется, что глобальные продажи электронной коммерции достигнут 6,3 триллиона долларов к 2024 году, что требует надежных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модели электронной коммерции включают B2B, B2C, C2C и D2C.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Фундаментальные законы, такие как Закон ESIGN в США и Директива об электронной коммерции в ЕС, заложили основу для регулирования онлайн-транзакций.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Экосистема электронной коммерции включает онлайн-витрины, платежные шлюзы, логистические сети и системы управления отношениями с клиентами.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107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9BD56-72B8-4BEC-B53D-06DFC70C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Бизнес-модели электронной коммерции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BAB31E-206F-409F-8016-2741E7142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Онлайн-розница поднимает вопросы ответственности за продукцию и защиты прав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маркетплейсов усложняют юридическую ответственность за транзакции.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Подписочные сервисы сталкиваются с проблемами, связанными с автоматическим продлением и правами на отмену.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Социальная коммерция размывает границы между рекламой и продажами, вызывая озабоченность по поводу манипулирования потребителями и конфиденциальности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Трансграничная электронная коммерция ориентируется в международных торговых законах, таможенных правилах и юрисдикционных вопросах.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57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D6BADB-DE1A-4EAD-9EF6-1516857F5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Технологическая инфраструктура электронной коммерции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04D4B8-1BB0-434F-9364-FB4AE041BC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Платежные шлюзы должны соответствовать финансовым правилам и стандартам безопасности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ИИ вызывает озабоченность по поводу алгоритмической предвзятости и прозрачности.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вводит вопросы о смарт-контрактах и неизменности транзакций.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Голосовая коммерция и устройства IoT расширяют риски утечки данных и поднимают проблемы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AR и VR вводят новые вопросы о правах потребителей и представлении продуктов.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535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6ADCAA-9193-4C07-B3DB-8340A05F2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Электронные контракты и цифровые подписи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4F5205-B5C0-423F-921B-E75161BFC2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Модельный закон ЮНСИТРАЛ предоставляет шаблон для национальных законов об электронных транзакциях.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Соглашения "click-wrap" и "browse-wrap" были широко оспорены в судебном порядке.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eIDAS в ЕС предоставляет комплексную основу для электронных подписей.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поднимают вопросы об интерпретации, модификации и разрешении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Сервисы временных меток и блокчейн обеспечивают целостность и неотказуемость в электронных контрактах.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522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50128-5958-4D6E-8B10-2668BAD8D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прав потребителей в электронной коммерции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F77783-1142-44E9-ACEF-691E0F0F1B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правах потребителей и руководства FTC США предоставляют комплексные рамки защиты прав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цифрового контента эволюционировало, охватывая нематериальные продукты.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онлайн-отзывов решает проблемы фальшивых отзывов и нераскрытых рекомендаций.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сравнения цен должны соответствовать стандартам прозрачности.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Механизмы онлайн-разрешения споров направлены на эффективное решение споров в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390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20FAD4-774E-4212-88B7-427D02E2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Защита данных в электронной коммерции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F1EF32-AB0C-41BC-BE0A-508C07CFB6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и CCPA устанавливают новые глобальные стандарты защиты данных в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Получение действительного согласия включает сложные интерфейсы и политики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Трансграничная передача данных сталкивается с усиленным контролем после дела Schrems II.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на переносимость данных влияют на переход пользователей между платформами.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Требования к уведомлению о нарушении данных создают проблемы соответствия для бизнеса в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125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1459F2-788D-4DDB-A0A5-FA3267FE9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Налогообложение электронной коммерции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C7043A-20C9-4236-84D3-988FC1CBB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Двухкомпонентное решение ОЭСР решает проблемы размывания налоговой базы и перемещения прибыли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Пакет НДС для электронной коммерции в ЕС вводит новые правила для трансграничной торговли.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Wayfair в США позволяет штатам требовать от продавцов из других штатов сбора налога с продаж.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Концепции цифрового постоянного представительства набирают популярность в международном налогообложении.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Криптовалютные платежи вносят сложности в налоговую отчетность в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801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E5574-AF67-46D0-AFA7-18CAB91E2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интеллектуальной собственности в электронной коммерции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FD74EB-7692-4CC3-B3DD-6BBFF5A63F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Онлайн-маркетплейсы борются с продажей контрафактных товаров через совместные инициативы.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доктрины "первой продажи" к цифровым товарам остается спорным.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Процедуры уведомления и удаления подвергаются критике за потенциальное злоупотребление.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3D-печать поднимает новые вопросы ИС в контексте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Пользовательский контент представляет сложные вопросы владения на онлайн-платформах.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611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47C1C-6053-4F0D-8F05-17D51FBB6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Конкурентное право в электронной коммерции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6B7E8D-5BF0-4EAD-B63D-B8D4EFC2F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Вертикальные ограничения и оговорки о "наибольшем благоприятствовании" подвергаются тщательному изучению на онлайн-рынках.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Онлайн-платформы создают проблемы из-за потенциального доминирования на рынке и двойных ролей.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Алгоритмическое ценообразование вызывает опасения по поводу сговора в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Накопление больших данных имеет конкурентные последствия на цифровых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Определение рынка и оценка рыночной власти требуют новых подходов на динамичных, многосторонних рынках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1500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767716-EC55-47F7-9087-194F1D34F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регулирования электронной коммерции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FCF70E-A42A-4DF0-A29C-F45B4A5479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электронной коммерции требует баланса между инновациями и защитой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Международная гармонизация остается ключевой для глобальных транзакций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на основе принципов предлагает потенциал для технологической нейтральности в законодательстве об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технологии, такие как ИИ и блокчейн, вероятно, потребуют дальнейших правовых адаптаций.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законодательство об электронной коммерции, вероятно, будет сочетать традиционные принципы, инновационные подходы и технологические решения.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9105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11FD4-8AB8-4617-8E08-659088A66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электронное управление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3ABEC4-24E3-4E94-9E03-38F251BD9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управление представляет собой сдвиг в корпоративном управлении с использованием ИКТ для повышения эффективности, доступности и подотчетности.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компоненты электронного управления включают электронное голосование, виртуальные собрания и цифровую отчетность.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правах акционеров II решает проблемы безопасности, доступности и ведения записей для электронного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Экосистема электронного управления включает акционеров, членов совета директоров, регуляторов и поставщиков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управление позволяет расширить взаимодействие с заинтересованными сторонами и повышает прозрачность в современном корпоративном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8831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C8EC3D-CFCA-49E1-9C2C-D299F8DB7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Принципы электронного управления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082E60-999A-455E-B73C-265CEA0B2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Прозрачность в электронном управлении повышается благодаря раскрытию информации в реальном времени и легкому доступу к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Подотчетность усиливается четкими аудиторскими следами и оперативной обратной связью с акционерами в цифровых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Безопасность имеет первостепенное значение в электронном управлении, требуя надежных мер для защиты данных и целостности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Доступность обеспечивает участие всех акционеров независимо от технической грамотности или местоположения.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"Цифровое доверие" имеет решающее значение, требуя от корпораций поддержания уверенности заинтересованных сторон в электронных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9104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3176EE-B439-4D8A-8AC4-F6FB4131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для электронного управления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C7F8D8-8D22-47E9-AB67-151AE902B9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корпорациях штата Делавэр §211 и Закон о компаниях Великобритании 2006 года создают основу для электронных коммуникаций в корпоративном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правах акционеров II предписывает использование электронных средств для осуществления прав акционеров.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Руководство SEC формирует стратегии цифровых коммуникаций для публичных компаний в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 получает юридическое признание в корпоративном управлении, что видно на примере инициатив Делавэра.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значительно влияет на практику корпоративного управления данными в системах электронного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2019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985F3-D0A5-4222-ACB1-77C8BAB7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Электронные собрания акционеров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824C6F-63D7-4F5C-A1DA-0BD40243B0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Многие юрисдикции изменили законы, чтобы разрешить удаленное участие в собраниях акционеров.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проблемы электронных собраний включают проверку личности акционеров, обеспечение равного участия и сохранение целостности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Канцлерский суд Делавэра подтвердил действительность голосований на основе блокчейна в деле Testa v. Jarvis.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Лучшие практики для электронных собраний подчеркивают четкие процедуры, надежные технологии и эффективную модерацию.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"непрерывного управления" бросает вызов традиционным представлениям о периодических собраниях.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8835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B5FAC-81A4-4D52-925E-AADE70AE9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Цифровая отчетность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A93A91-6DAE-4671-8DD8-80246941C9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EDGAR SEC и европейский ESEF представляют собой шаги к стандартизированному цифровому финансовому раскрытию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XBRL обязательно во многих юрисдикциях для повышения сопоставимости данных в финансовой отчетности.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Отчетность в "реальном времени" поднимает вопросы о балансе между своевременным раскрытием информации и точностью.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в финансовой отчетности предлагает эффективность, но вызывает опасения по поводу прозрачности.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Отчетность по ESG приобрела значимость, с развивающимися нормативными рамками, решающими вопросы стандартизации и верификации.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94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62ED5D-1160-4D20-A61E-2FE8EF411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Электронное голосование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FFB03C-AA11-49B5-88EF-8491ADF55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направлены на облегчение участия в электронном голосовании при сохранении целостности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Проверка личности избирателя остается ключевой проблемой, изучаются блокчейн и биометрия.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блокчейна Santander демонстрирует повышение эффективности при голосовании по доверенности.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требуют подтверждения и верификации голосов в системах электронного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голосование влияет на активистское инвестирование и борьбу за доверенности, потенциально снижая барьеры для кампаний.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198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AA011E-F398-4907-B998-8BD7AEC3A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Цифровое влияние на практику совета директоров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53E66B-8016-461D-A4F3-0263E57B5E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заседания совета директоров требуют руководства по кворуму, конфиденциальности и ведению записей.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Порталы совета директоров поднимают вопросы о безопасности данных и постоянстве записей.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подписи на резолюциях совета директоров юридически признаны во многих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инструменты влияют на разнообразие совета директоров, уменьшая географические ограничения.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для поддержки принятия решений советом директоров поднимает вопросы о роли человеческого суждения в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9517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5BBC0-22B4-4657-8296-6FD1CAD7B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Кибербезопасность и защита данных в электронном управлении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430AD1-8032-44C6-A3A2-F0C96148F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NACD предоставляет руководство по интеграции кибербезопасности в практику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значительно влияет на защиту данных в системах электронного управления, требуя тщательного управления личными данными.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"Конфиденциальность по дизайну" требует внедрения мер защиты данных с самого начала разработки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Установлены правовые рамки для реагирования на инциденты и уведомления о нарушениях для систем электронного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коммуникаций является стандартным, но должно балансировать с требованиями прозрачности в корпоративном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0464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5B757-199B-491B-B0CC-25CCE2784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Цифровые платформы для взаимодействия с акционерами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D23F57-89AC-4639-8F44-F0FF5B84DD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платформы позволяют более частое и интерактивное общение между корпорациями и акционерами.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Онлайн-форумы поднимают вопросы управления конфиденциальной информацией в коммуникациях с акционерами.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Виртуальное взаимодействие приобретает значимость, особенно по вопросам ESG.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платформы облегчают предложения акционеров, но вызывают опасения по поводу манипуляций рынком.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для анализа настроений предлагает полезные идеи, но должен учитывать правила конфиденциальности при взаимодействии с акционерами.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164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BD9328-F3F6-44BF-9362-5180757F3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Эффективность электронного управления и перспективы на будущее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177487-65B9-480C-9FB1-A14B188F6B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Исследования показывают положительную корреляцию между практиками цифрового управления и результатами деятельности корпораций.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управление повышает прозрачность и подотчетность, хотя остаются проблемы в обеспечении точности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Постоянная правовая адаптация к технологическим изменениям имеет решающее значение для эффективного электронного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Необходимо международное сотрудничество в разработке стандартов электронного управления для глобальной реализации.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электронного управления заключается в усилении фундаментальных принципов управления посредством продуманного применения технологий, поддерживаемого адаптивными правовыми рамками.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9449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190C24-FFA8-48F1-98FA-CBB114EA0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регулирование </a:t>
            </a:r>
            <a:r>
              <a:rPr lang="en-US"/>
              <a:t>FinTech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5A8106-0314-4120-9163-1FA511681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FinTech трансформирует финансовые услуги, охватывая цифровой банкинг, платежи, кредитование, InsurTech и управление инвестициями.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сместилось от применения традиционных правил к разработке специализированных рамок для FinTech.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концепции в регулировании FinTech включают регуляторные песочницы, открытый банкинг и технологию распределенного реестра.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FinTech повышает финансовую инклюзивность и эффективность, что подтверждается увеличением услуг мобильных денег в развивающихся экономиках.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Регуляторные подходы варьируются от невмешательства до активного участия, подчеркивая необходимость адаптивных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0749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0297CF-DB0A-4A13-B84C-9061C14B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Модели регулирования </a:t>
            </a:r>
            <a:r>
              <a:rPr lang="en-US"/>
              <a:t>FinTech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50D7C3-BFC0-45E5-BBB2-2148880F00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США используют регулирование на основе деятельности с несколькими агентствами, контролирующими FinTech.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Великобритания принимает институциональный подход с регуляторной песочницей FCA.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Австралия применяет модель "двух вершин", разделяя пруденциальное регулирование и регулирование поведения.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Сингапур использует интегрированную модель с MAS в качестве комплексного регулятора.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органы, такие как FATF, формируют глобальные стандарты, особенно для AML/CFT в виртуальных активах.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82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AE4537-C0E0-4001-BB7A-7CC19263D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Регуляторные песочницы и инновационные хабы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81127E-650F-4303-B416-10CE397558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Песочница FCA Великобритании, запущенная в 2016 году, стала пионером в тестировании инновационных продуктов в контролируемой среде.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FinTech Regulatory Sandbox Сингапура предоставляет аналогичную платформу для тестирования инноваций.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ЕС стремится гармонизировать подходы к песочницам между государствами-членами.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Инновационные хабы предлагают регуляторные руководства вне формальных структур песочниц.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Global Financial Innovation Network способствует трансграничному тестированию через подход "глобальной песочницы".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4418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3A98A-CB2A-4050-9F60-2C20D413D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Регулирование открытого банкинга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218031-AB15-4FA0-89A7-BB0C469958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PSD2 ЕС предписывает доступ к банковским данным для сторонних провайдеров.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 Open Banking Великобритании создает стандартизированную структуру API.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Законодательство Consumer Data Right Австралии применяет принципы открытого банкинга в нескольких отраслях.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реализации включают вопросы конфиденциальности и безопасности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тенденция к открытому банкингу очевидна, и различные страны разрабатывают рамки для продвижения обмена финансовыми данными и инноваций.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7987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8661D-7686-413D-9A38-13A076074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Регулирование криптовалют и блокчейна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25230F-F5A8-43D6-8692-D95C9D7D6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Рекомендации FATF устанавливают глобальные стандарты AML/CFT для виртуальных активов.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MiCA в ЕС направлено на гармонизацию рамок для криптоактивов между государствами-членами.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в США остается фрагментированным между SEC, CFTC и FinCEN.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DLT Швейцарии обеспечивает комплексную основу для токенизированных ценных бумаг.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стейблкоинов является центральным пунктом, с предложениями, такими как STABLE Act в США, решающими конкретные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9069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9049F-655D-43EB-B21E-AC3A84A7F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Регулирование цифровых банков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BBDAF1-B527-4D4A-9112-9739006F4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лицензирования цифровых банков Сингапура устанавливает ориентиры для технологически ориентированных организаций.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Режим виртуального банкинга Гонконга катализировал развитие полностью цифровых банков.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ЕЦБ предоставляет рамки для оценки инновационных банковских моделей.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Требования AML/KYC являются центральными, с акцентом на надежную цифровую регистрацию.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Нормативные ожидания в отношении операционной устойчивости усилились, подчеркивая важность надежной ИТ-инфраструктуры 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277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47FDED-E966-4C1A-ABF3-968D243FC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Регулирование </a:t>
            </a:r>
            <a:r>
              <a:rPr lang="en-US"/>
              <a:t>P2P-</a:t>
            </a:r>
            <a:r>
              <a:rPr lang="ru-RU"/>
              <a:t>кредитования и краудфандинга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D10B23-51A6-432F-874C-61BD979F7F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FCA Великобритании налагает строгие требования к управлению рисками и раскрытию информации для P2P-платформ.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Regulation Crowdfunding SEC США устанавливает ограничения на инвестиции и обязательства по раскрытию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краудфандинга в ЕС направлено на гармонизацию правил между государствами-членами.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Трансграничное P2P-кредитование создает юрисдикционные проблемы для регуляторов.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Нормативные ожидания в отношении управления рисками и раскрытия информации возросли, фокусируясь на защите розничных инвесторов.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2662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D46E54-C796-4F2C-A249-0B1B9656A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Регулирование </a:t>
            </a:r>
            <a:r>
              <a:rPr lang="en-US"/>
              <a:t>InsurTech </a:t>
            </a:r>
            <a:r>
              <a:rPr lang="ru-RU"/>
              <a:t>и </a:t>
            </a:r>
            <a:r>
              <a:rPr lang="en-US"/>
              <a:t>RegTech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92E18E-4867-4B9C-A75A-4028DFBDFF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IAIS подчеркивает риски и преимущества аналитики больших данных в страховании.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Целевая группа по инновациям NAIC решает вопросы страхования на основе использования и стандартов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страхования на основе использования включает вопросы защиты данных и справедливости.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RegTech инициативы, такие как Digital Regulatory Reporting FCA Великобритании, направлены на упрощение соответствия требованиям.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включают обеспечение точности автоматизированных систем соответствия и поддержание человеческого надзора.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290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0D8688-F62C-402C-BD4B-0302D8899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Регулирование защиты данных и кибербезопасности в FinTech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C8E022-54F4-411C-9F52-B8E57826C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влияет на компании FinTech, обслуживающие резидентов ЕС, устанавливая строгие стандарты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PDPA Сингапура и руководства MAS обеспечивают комплексную основу для защиты данных в FinTech.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кибербезопасности Нью-Йорка устанавливает ориентиры в финансовом секторе для безопасности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открытого банкинга требуют тщательного рассмотрения вопросов согласия и минимизации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Требования к уведомлению о нарушении данных различаются, но обычно предписывают оперативную отчетность во всех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6662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088CD-C35E-470E-A275-C4B3E12FE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регулирования </a:t>
            </a:r>
            <a:r>
              <a:rPr lang="en-US"/>
              <a:t>FinTech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7A5F5F-E063-43F4-9B4D-7006498B6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Общие темы в регулировании FinTech включают регулирование на основе принципов и регуляторные песочницы.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сотрудничество, примером которого является GFIN, становится все более важным в регулировании FinTech.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Технологическая нейтральность направлена на создание гибких, устойчивых к будущему регуляторных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Финансовая инклюзивность и защита потребителей направляют регулирование FinTech, как видно из Принципов G20.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Непрерывный диалог между регуляторами, отраслью и потребителями остается решающим для эффективных, сбалансированных подходов к регулированию FinTech.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323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65E281-87F4-4FCB-A2E6-401056159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4A15AC-4CBB-4CE1-84D6-3224A23F3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050946-0838-49BD-A66C-E0A8521B2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5826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3839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Цифровая и платформенная экономика</vt:lpstr>
      <vt:lpstr>Экономические особенности цифровой и платформенной экономики </vt:lpstr>
      <vt:lpstr>Правовые проблемы в цифровой и платформенной экономике </vt:lpstr>
      <vt:lpstr>Регуляторные ответы на цифровую и платформенную экономику </vt:lpstr>
      <vt:lpstr>Конкурентное право в цифровой и платформенной экономике </vt:lpstr>
      <vt:lpstr>Проблемы трудового законодательства в цифровой экономике </vt:lpstr>
      <vt:lpstr>Защита прав потребителей на цифровых рынках </vt:lpstr>
      <vt:lpstr>Защита данных и конфиденциальность в цифровой экономике </vt:lpstr>
      <vt:lpstr>Интеллектуальная собственность в цифровой экономике </vt:lpstr>
      <vt:lpstr>Будущие перспективы и вызовы </vt:lpstr>
      <vt:lpstr>Введение в цифровые активы </vt:lpstr>
      <vt:lpstr>Классификация цифровых активов </vt:lpstr>
      <vt:lpstr>Право собственности на цифровые активы </vt:lpstr>
      <vt:lpstr>Передача цифровых активов </vt:lpstr>
      <vt:lpstr>Цифровые активы как залог </vt:lpstr>
      <vt:lpstr>Регуляторные подходы к цифровым активам </vt:lpstr>
      <vt:lpstr>Налогообложение цифровых активов </vt:lpstr>
      <vt:lpstr>Защита потребителей на рынках цифровых активов </vt:lpstr>
      <vt:lpstr>Обеспечение прав и разрешение споров </vt:lpstr>
      <vt:lpstr>Перспективы регулирования цифровых активов </vt:lpstr>
      <vt:lpstr>Введение в электронную коммерцию </vt:lpstr>
      <vt:lpstr>Бизнес-модели электронной коммерции </vt:lpstr>
      <vt:lpstr>Технологическая инфраструктура электронной коммерции </vt:lpstr>
      <vt:lpstr>Электронные контракты и цифровые подписи </vt:lpstr>
      <vt:lpstr>Защита прав потребителей в электронной коммерции </vt:lpstr>
      <vt:lpstr>Защита данных в электронной коммерции </vt:lpstr>
      <vt:lpstr>Налогообложение электронной коммерции </vt:lpstr>
      <vt:lpstr>Защита интеллектуальной собственности в электронной коммерции </vt:lpstr>
      <vt:lpstr>Конкурентное право в электронной коммерции </vt:lpstr>
      <vt:lpstr>Будущее регулирования электронной коммерции </vt:lpstr>
      <vt:lpstr>Введение в электронное управление </vt:lpstr>
      <vt:lpstr>Принципы электронного управления </vt:lpstr>
      <vt:lpstr>Правовая основа для электронного управления </vt:lpstr>
      <vt:lpstr>Электронные собрания акционеров </vt:lpstr>
      <vt:lpstr>Цифровая отчетность </vt:lpstr>
      <vt:lpstr>Электронное голосование </vt:lpstr>
      <vt:lpstr>Цифровое влияние на практику совета директоров </vt:lpstr>
      <vt:lpstr>Кибербезопасность и защита данных в электронном управлении </vt:lpstr>
      <vt:lpstr>Цифровые платформы для взаимодействия с акционерами </vt:lpstr>
      <vt:lpstr>Эффективность электронного управления и перспективы на будущее </vt:lpstr>
      <vt:lpstr>Введение в регулирование FinTech </vt:lpstr>
      <vt:lpstr>Модели регулирования FinTech </vt:lpstr>
      <vt:lpstr>Регуляторные песочницы и инновационные хабы </vt:lpstr>
      <vt:lpstr>Регулирование открытого банкинга </vt:lpstr>
      <vt:lpstr>Регулирование криптовалют и блокчейна </vt:lpstr>
      <vt:lpstr>Регулирование цифровых банков </vt:lpstr>
      <vt:lpstr>Регулирование P2P-кредитования и краудфандинга </vt:lpstr>
      <vt:lpstr>Регулирование InsurTech и RegTech </vt:lpstr>
      <vt:lpstr>Регулирование защиты данных и кибербезопасности в FinTech </vt:lpstr>
      <vt:lpstr>Будущее регулирования FinTech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и платформенная экономика</dc:title>
  <dc:creator>User</dc:creator>
  <cp:lastModifiedBy>User</cp:lastModifiedBy>
  <cp:revision>4</cp:revision>
  <dcterms:created xsi:type="dcterms:W3CDTF">2024-09-11T20:03:34Z</dcterms:created>
  <dcterms:modified xsi:type="dcterms:W3CDTF">2024-09-14T07:53:04Z</dcterms:modified>
</cp:coreProperties>
</file>