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8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60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E516E9-1B91-4FC9-90BD-5894BAFC2E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301D8EC-73CF-4EC1-8F57-4B8BABF60D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707CB5-9320-4306-84E9-85EFA2355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7C7F2E-55BB-4D0D-B08C-0E8185967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06D495-1BFD-4CEB-B936-1BA30CF9F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016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0B8796-C53E-46DB-B258-CC5D1BED6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FE4794-2F6C-4D1C-AF3F-418D48092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29B1CA-8B55-4552-87A7-F738F9EC7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C0BB25-F5BD-4970-90E1-6CCA389B0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04484B-3D7F-4989-AD15-0D0097CFD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698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7D6A7-BDBB-4DF7-A7A8-4CAD1E470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296B79-68F2-4D01-83CF-8EB28A155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3A6B84-9028-45D0-A112-11A2EB154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51B67F-568B-4D86-8AB5-3F2AC0BD7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9B654F-CF77-466C-809F-B5E3E259B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761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DA3654-1C35-44B8-9EAE-5857308E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7513E0-121D-4F28-BF40-4503F47C4C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B0E373-464B-4651-A441-3F2DB17D5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03FDD4-EF9C-4B62-8FE7-EB0C4375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2093AF5-F12F-4444-A061-A98E5E01E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AE502D-2DCA-4BBE-9B66-CCAF0F2B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308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862C2-B362-4C7E-BF44-5234EF729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D6F8A5-346D-43B1-BF7A-360E5AF22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DC1D3B-DD49-449F-8003-329B0EC24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CAAFDC0-97A9-4172-BA75-9E595118F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2D06935-4BCF-40A9-B84D-AD4B6374E2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1307B70-100B-410C-B2A7-A2645AC2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4341127-73E6-40A4-89F5-76F8FE9A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76B7CFA-F524-4294-957D-73A1785F7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760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0CBA7C-2696-478B-9795-AB844B49F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782CF92-27D2-4CDB-8656-22BD11FBF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1E76E1D-57AA-49E7-83B7-9F9CB07D7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9C931CF-7573-4966-8B09-D261F4569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406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C946E88-C149-4245-AC2E-C67EA6164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A830228-1484-4044-B884-6BF9E7B77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C261F93-B5E8-4DEB-B639-2CE258D0B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49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F13BB6-565B-48AA-BF42-10380559B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6CBA9C-48E0-4CAB-A081-B09AED385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D3C2D8-0FB3-451C-B01A-A773CEE16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9136C9-1372-433A-84AB-F2F1F657F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2D0821-609A-48D5-A2F1-B20C6D026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86F1EE-5654-4998-BE2D-4AEF21938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476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795C89-1820-46F7-A035-677661F08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C26B6C6-F9DB-4B9E-9446-7C1F877A0C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004AE8-DA81-4396-9B76-A8EACAEFC8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0C19BB-52F7-417B-BD86-2DE396338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D8E25F-5C0C-43D4-97DE-60E1AB524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1DC6F1-391A-46BC-BCA5-9B75C1374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372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612F3-A409-4FED-A5C2-1675FBEDC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D97405-DD85-4A8D-89FE-819FE03AC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7C1280-452F-41A6-AB01-469357043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D888EF-C9E8-4A1C-B4DB-8626F5D0D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2C05E9-37AA-4CE5-B0F6-6E7238778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372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12BA1E6-5D15-41B7-9B42-3FBA1A8E89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ED3411-B5FB-4F0C-A4D3-4D71305B0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08A6CB-3605-4DCA-B7D5-93A63AAED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7F77B4-B4C0-422B-AA97-B590C8DB6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D8D0AD-1AE7-4459-A26D-532506AF8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73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35F276-FB8A-48C2-9AC4-F7657AFBE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BCBC28-9BCE-4080-9B85-E92702375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AFEE58-671D-4A4D-A39F-0C51945EC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404448-41E9-4D10-B6AF-FEA0A43F7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FAA417-46C3-4B2F-AF8F-6F4E123FA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923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D07B4-2A61-4167-9378-6B49F9C84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E3627F-BD1B-485D-BA2B-AF0EDF044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6E268B-1F6F-4873-9AC8-9850157754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AE5B1-B0CA-4BB5-BEFF-2294FD74067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2DF36D-3CDB-4DE0-B80E-78F02E188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B7107F-0A57-42D8-B146-FFFAD7FAED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3FEA7-973A-4B38-8C67-A1E3FBE83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54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B2E00D-23DC-4F0A-81D8-27EAE8829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16A462-2006-4401-853B-0AF61AFDE7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A81226-020A-4B52-8B1C-292631079B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51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4AAB8-E822-4D6A-9434-DE6F4E3DF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Индустрия 4.0 в государственном секторе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12298C-08AE-4482-9716-E50AFE0C2B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Индустрия 4.0 революционизирует государственный сектор через передовые цифровые технологии, такие как IoT, аналитика больших данных и киберфизические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Умные города оптимизируют городскую жизнь и управление, что демонстрируют такие инициативы, как Smart Nation Сингапура.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Применения Индустрии 4.0 в государственном секторе охватывают городскую мобильность, энергетику, общественную безопасность, здравоохранение и окружающую среду.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трансформация размывает границы между физической, цифровой и биологической сферами, фундаментально меняя государственное управление.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Индустрии 4.0 в государственном секторе требует баланса между технологическими инновациями, этическими соображениями и потребностями граждан.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317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64BF27-9B8F-4CB5-A691-9AA3FF91E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Умные города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0D935E-61F3-4E31-8C6E-A308E4FF95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Умные города комплексно применяют Индустрию 4.0 к городскому управлению, охватывая управление, экономику, мобильность, окружающую среду, жизнь и людей.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электронного участия и инициативы открытых данных, такие как портал Амстердама, поддерживают умное управление в городской среде.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План Smart Mobility 2030 Сингапура демонстрирует интеграцию технологий в транспортные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электронного здравоохранения Эстонии является пионером в области цифровых медицинских записей, демонстрируя приложения умной жизни.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Умные города представляют собой целостный подход к городскому развитию, создавая более пригодные для жизни, эффективные и отзывчивые городские среды.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830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FC4B0F-407F-42BB-BEBA-1A6523A89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основа для умных городов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D4F160-2980-475B-B27D-207AD9FCCB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влияет на применение IoT и больших данных в умных городах, требуя конфиденциальности по проектированию при развертывании городских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Законодательство по кибербезопасности, такое как Директива NIS ЕС, защищает критическую инфраструктуру в среде умных городов.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Законы, такие как Закон об автономных транспортных средствах Германии, регулируют новые технологии, например, самоуправляемые автомобили в городских условиях.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открытых данных поддерживаются законами, такими как Закон о цифровой республике Франции, продвигая прозрачность в умных городах.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Правовая экосистема умных городов балансирует инновации с вопросами конфиденциальности, безопасности и инклюзивности в городском цифровом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150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B0770-7376-4AA2-B2B8-BF5FB6FA8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Умные сети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B7617D-1375-4E39-97CF-B5EF84B2A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Умные сети трансформируют производство, распределение и потребление электроэнергии, используя принципы Индустрии 4.0.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компоненты умных сетей включают передовую инфраструктуру измерений, автоматизацию распределения и системы управления спросом.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Развертывание умных счетчиков в Италии обеспечивает управление энергией в реальном времени, демонстрируя крупномасштабное внедрение умных сетей.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Energiewende Германии демонстрирует интеграцию возобновляемых источников энергии в системы умных сетей.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Умные сети представляют фундаментальный сдвиг в энергетических системах, обеспечивая более эффективные, надежные и устойчивые электрические сети.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644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8DFA01-8BD3-49FE-B92F-5D2C4B5B9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Правовые рамки умных сетей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588EA5-875D-4BA6-BC0C-F30B38D7A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Третий энергетический пакет ЕС требует развертывания умных счетчиков, стимулируя внедрение умных сетей по всей Европе.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об энергетической политике США защищает конфиденциальность данных умных счетчиков, решая проблемы потребителей при внедрении умных сетей.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Стандарты NERC CIP обеспечивают безопасность крупных электрических систем, гарантируя кибербезопасность инфраструктуры умных сетей.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Калифорнийский закон AB 2514 устанавливает цели по хранению энергии, способствуя гибкости сети и интеграции возобновляемых источников.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Нормативный ландшафт умных сетей балансирует инновации, безопасность и защиту потребителей в энергетических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083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1D76D0-48AC-47AB-90FD-DC4E39548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Технологическая инфраструктура умных городов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E0E30F-D851-474F-9662-2A26256779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IoT и сети 5G формируют основу инфраструктуры умных городов, что демонстрирует тестовая площадка 5G в Бристоле.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Databridge Нью-Йорка обеспечивает принятие решений на основе данных, демонстрируя аналитику больших данных в городском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Дубай использует блокчейн для верификации документов, демонстрируя инновационные применения в государственных услугах.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Сингапур применяет ИИ для видеоаналитики, улучшая возможности общественной безопасности и городского мониторинга.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разнообразная технологическая экосистема обеспечивает эффективное городское управление и улучшенные услуги в умных городах.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967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C56A3B-BABE-4541-8715-82ECF0D79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Инфраструктура умных сетей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E335AF-462E-45D1-AD84-E672CAD649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Передовая инфраструктура измерений (AMI) обеспечивает двустороннюю связь между коммунальными службами и потребителями, что демонстрирует система OpenWay Riva от Itron.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Фазорные измерительные устройства (PMU) повышают стабильность и мониторинг сети, как видно в Североамериканской инициативе SynchroPhasor.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Решения для хранения энергии, такие как Powerpack от Tesla, поддерживают гибкость сети и интеграцию возобновляемых источников.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управления спросом, такие как платформа Flex от AutoGrid, оптимизируют модели потребления энергии.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технологическая конвергенция обеспечивает мониторинг, контроль и оптимизацию энергетических систем в реальном времени в умных сетях.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776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AEE556-3E02-4632-8484-36207478D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Управление данными и конфиденциальность в умных городах и умных сетях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98E7C9-5AFD-4CB5-AD4D-E7E20C88F7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Инициатива открытых данных Нью-Йорка демонстрирует прозрачные практики сбора данных в среде умных городов.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Платформа обмена данными Амстердама демонстрирует протоколы межведомственного обмена городскими данными.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 управления Sidewalk Labs в Торонто решает вопросы механизмов согласия в умном городском развитии.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Гомоморфное шифрование для умных счетчиков защищает конфиденциальность потребителей при сборе энергетических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подходы направлены на баланс между использованием данных для улучшения услуг и защитой личной конфиденциальности в цифровых городских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954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8B949-6FB9-4F19-9E95-BE553DF76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Кибербезопасность в умных городах и умных сетях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7903BC-69FE-47A3-8755-3E7FF58C0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Руководство по безопасности ICS NIST предоставляет подходы к моделированию угроз для инфраструктуры умных городов и умных сетей.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NIS ЕС устанавливает рамки для защиты критической инфраструктуры в цифровых городских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Стандарты IEC 61850 обеспечивают безопасность коммуникаций в умных сетях по всей энергетической сети.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Фонд Energy Web исследует применения блокчейна для безопасных энергетических транзакций в умных сетях.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меры защищают критическую городскую и энергетическую инфраструктуру от киберугроз, балансируя инновации с надежными практиками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967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1748C-41C1-4FEF-9969-420896F0F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Стандартизация и интероперабельность в умных городах и умных сетях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411D31-6B91-48EC-B318-0062FF2C7C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ISO 37120 предоставляет стандартизированные индикаторы для устойчивых городов, обеспечивая последовательное измерение производительности умных городов.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 oneM2M обеспечивает интероперабельность IoT между различными приложениями и устройствами умных городов.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IEC 61850 стандартизирует коммуникацию в умных сетях, облегчая бесшовную интеграцию разнообразных энергетических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IEEE 1547 устанавливает стандарты для распределенных энергетических ресурсов, поддерживая интеграцию возобновляемых источников в умных сетях.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Стандартизация поддерживает разработку интероперабельных, эффективных и надежных решений для умных городов и умных сетей.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857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F4016F-3912-4FF8-B6B4-BC86F174E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Электронные выборы и электронная демократия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083FE3-F579-4549-A78B-9B80CA088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Электронные выборы и электронная демократия используют цифровые технологии для улучшения участия граждан и оптимизации демократических процессов.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концепции включают электронное голосование, онлайн-обсуждения и цифровое гражданство, как демонстрирует система i-Voting в Эстонии.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охватывают системы электронного голосования, платформы онлайн-обсуждений, электронные петиции, партисипативное бюджетирование и приложения для гражданского репортажа.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цифровая трансформация по-новому представляет взаимодействие граждан и правительства, фундаментально меняя демократические практики.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Электронная демократия представляет собой переход к более прямым, доступным и отзывчивым формам управления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293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2DFC64-381F-48D7-8056-5FD100B08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основа для электронных выборов и электронной демократии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580923-F0BB-40AF-AA1D-4735919A71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об электронном голосовании Эстонии и измененный Федеральный закон о политических правах Швейцарии обеспечивают правовую основу для электронного голосования.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касается защиты данных в электронной демократии, классифицируя политические мнения как конфиденциальные данные.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США о кибербезопасности и безопасности инфраструктуры защищает системы электронных выборов от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модернизации выборов Канады регулирует онлайн-политические кампании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доступности, такие как Закон о помощи американцам в голосовании США, обеспечивают инклюзивные практики электронного голосования.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927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C1243D-0E1D-4222-8B0D-1FF9963A2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Технологии электронного голосования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F6AD48-8BBF-4630-91C1-A9BABFBC9D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Технологии электронного голосования включают машины прямой электронной записи, системы интернет-голосования и решения на основе блокчейна.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i-Voting Эстонии и пилотный проект блокчейна в Западной Вирджинии демонстрируют возможности удаленного голосования.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Криптографические протоколы обеспечивают тайну голосования и проверку результатов в системах электронного голосования.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Технологии проверки избирателей, такие как биометрия, предотвращают мошенничество на электронных выборах.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разнообразные решения направлены на модернизацию выборов, повышая доступность и эффективность при сохранении целостности.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73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0D578B-EC6C-4DD1-8829-506423C9E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Платформы электронной демократии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273394-281C-4684-951D-FD5760DFF2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онлайн-обсуждений, такие как vTaiwan в Тайване, облегчают обсуждение политики среди граждан.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электронных петиций, такие как сайт парламента Великобритании, влияют на законодательную повестку через цифровой вклад граждан.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партисипативного бюджетирования дают гражданам возможность участвовать в местных процессах принятия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государственных консультаций собирают общественное мнение о политике, улучшая участие граждан в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инструменты в совокупности трансформируют гражданское участие, предлагая более прямые и разнообразные способы участия граждан в демократических процессах.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928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2BAAA-43F4-4FE6-8C10-E6BE89F0F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безопасности электронных выборов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4803EA-FED3-4188-8D20-B1A007D3CB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Уязвимости машин для голосования и риски подмены избирателей представляют значительные угрозы целостности электронных выборов.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DDoS-атаки и угрозы вредоносного ПО могут нарушить работу систем электронного голосования и скомпрометировать результаты выборов.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покупки голосов и вопросы тайны голосования представляют уникальные вызовы в среде цифрового голосования.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Целостность подсчета голосов и безопасность цепочки поставок критически важны для поддержания доверия к результатам электронных выборов.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Решение этих проблем требует постоянных технологических инноваций, строгого тестирования и прозрачного аудита для поддержания общественного доверия к системам электронного голосования.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030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A5607E-2BC1-43C5-AA96-BF3D090D2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Конфиденциальность в инициативах электронной демократии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A49FE7-1EB1-4623-8DAD-8A1D6130A4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Минимизация данных и риски профилирования избирателей являются ключевыми проблемами на платформах цифрового гражданского участия.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Последствия цифровой идентификации и анонимность в онлайн-обсуждениях представляют сложные проблемы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Безопасность мобильных приложений для голосования и политики хранения данных требуют тщательного рассмотрения в инициативах электронной демократии.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Скандал с Cambridge Analytica подчеркнул риски микротаргетинга в цифровых политических процессах.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Решение проблем конфиденциальности требует тщательного проектирования политики, технологических гарантий и постоянного общественного диалога, чтобы гарантировать, что электронная демократия усиливает, а не подрывает демократические ценности и личную конфиденциальность.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008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990413-4315-4C07-9D5C-DE09089B8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Доступность и цифровой разрыв в электронной демократии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4B71F7-7786-4968-BBFD-C7A9F98654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Разработка доступных систем электронного голосования крайне важна для обеспечения инклюзивного демократического участия.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Преодоление цифрового разрыва необходимо для равноправного доступа к инструментам и платформам электронной демократии.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Различные уровни цифровой грамотности представляют проблемы для широкого внедрения инициатив электронной демократии.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Инициатива ЕС по цифровым навыкам направлена на повышение цифровой грамотности и подготовку граждан к электронному участию.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Решение проблем доступности и цифрового разрыва крайне важно для реализации инклюзивного потенциала электронной демократии.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741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F37A50-3C13-4CF1-9C73-82DBB77C8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Прозрачность и возможность аудита в электронных выборах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CEA2B5-27CE-4109-8C6B-750BA04E09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Сквозная проверяемость позволяет проверять голоса без нарушения секретности в системах электронного голосования.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Открытые системы, такие как CHVote в Швейцарии, позволяют общественности проверять технологии электронных выборов.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Постэлекторальные аудиты, включая аудиты с ограничением риска, проверяют результаты процессов электронного голосования.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Эстония публикует анонимизированные логи электронного голосования для общественной проверки, повышая прозрачность.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меры направлены на повышение доверия к системам электронного голосования, адаптируя традиционные принципы целостности выборов к цифровому контексту.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805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99ED4-FEFD-4284-8768-5BB48D79E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Влияние инструментов электронной демократии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D32F6E-246E-41A4-8C37-24A9B35508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Электронные петиции показали смешанное влияние на политику в различных государственных контекстах.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онлайн-обсуждений, такие как vTaiwan, успешно формировали законодательство с помощью вклада граждан.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партисипативного бюджетирования улучшили местное управление, вовлекая граждан в финансовые решения.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открытых данных повышают подотчетность правительства, обеспечивая публичный доступ к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воздействия демонстрируют потенциал электронной демократии для усиления гражданского участия и влияния на политику, одновременно подчеркивая проблемы обеспечения качественного демократического дискурса.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994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B08CCB-6B72-4D73-87E7-4AE04A120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Этические соображения в электронных выборах и электронной демократии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E95AED-22F7-4790-90C8-97E02BB24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ИИ в электронной демократии вызывает опасения относительно справедливости из-за потенциальной алгоритмической предвзятости.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Практики цифровых кампаний, включая микротаргетинг, бросают вызов традиционным представлениям о целостности выборов.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Дебаты вокруг обязательного электронного голосования поднимают вопросы о правах на цифровой доступ и демократическом участии.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преимуществ цифровых демократических инструментов с потенциальными рисками для справедливости, конфиденциальности и инклюзивности остается ключевой проблемой.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Решение этих этических вопросов требует постоянного обсуждения, разработки политики и общественного диалога, чтобы гарантировать, что электронная демократия усиливает, а не подрывает демократические принципы.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88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9EC96-562D-4C2A-8225-CD9F327AB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Обзор ИИ в государственном управлении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8C066A-45B3-4744-A55B-677DAAB667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Искусственный интеллект трансформирует государственное управление, повышая эффективность, процесс принятия решений и предоставление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Глобальные инициативы, такие как Национальная стратегия ИИ Сингапура, демонстрируют потенциал ИИ в правительстве.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Применения ИИ в государственном управлении варьируются от чат-ботов для обслуживания граждан до оптимизации бюджета на основе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ИИ представляет собой переход к управлению на основе данных и отзывчивому управлению.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трансформация требует адаптации структур управления и политик для использования потенциала ИИ при одновременном решении проблем в области конфиденциальности, безопасности и справедливости.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9098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7D55EA-36F5-42AC-834B-DE0A88C9B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основа для ИИ в правительстве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F5CE8E-DF27-4B5F-A659-8F8B7B13E8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Предложенный ЕС Закон об ИИ и Закон об алгоритмической подотчетности США решают ключевые проблемы ИИ в правительстве.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влияет на использование ИИ, особенно статья 22 об автоматизированном принятии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Алгоритмическая прозрачность требуется законами, такими как Закон о цифровой республике Франции.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Этические рамки ИИ основываются на принципах, таких как "Этически согласованный дизайн" IEEE.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правовая экосистема направлена на обеспечение ответственного использования ИИ в правительстве, балансируя инновации с защитой индивидуальных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35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2F97DB-EED6-41EF-A40A-DE3A12C0E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Применения ИИ в государственном управлении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4753BB-A3B5-46E7-BFC0-79DFCF39F4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Чат-боты, такие как "Ask Jamie" в Сингапуре, улучшают обслуживание граждан при взаимодействии с правительством.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SISAM в Бразилии улучшает оценку таможенных рисков с использованием технологий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помогает в администрировании здравоохранения через инициативы, такие как NHS AI Lab в Великобритании.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Городское управление получает пользу от платформ ИИ, таких как Sentilo в Барселоне.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применения демонстрируют потенциал ИИ для трансформации правительственных операций в различных секторах.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1297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5AF3CE-144D-4159-8B47-CFE263770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ИИ в правительственном принятии решений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B07B86-DA6A-4207-8138-E150AD2514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ИИ помогают в анализе политики, оценке регулирующего воздействия и распределении бюджета в правительстве.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Инициатива проактивных услуг Эстонии персонализирует государственные услуги с использованием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улучшает управление персоналом и стратегическое прогнозирование в государственном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Этические соображения рассматриваются в рамках, таких как Этические руководства ЕС для надежного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Переход к управлению с помощью ИИ обещает повышенную эффективность и принятие решений на основе данных, при этом требуя тщательного этического рассмотрения.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8073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1FE5A1-9608-4DDA-AB7F-3CD31A11E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Управление данными для ИИ в государственном управлении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D50F4C-C1B6-4E6B-8F84-6EBE26390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аспекты управления данными включают стандарты качества данных, протоколы обмена и принципы минимизации.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X-Road Эстонии является примером безопасного обмена данными в правительственных приложениях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Оценки воздействия на защиту данных важны для высокорисковых проектов ИИ в государственном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Синтетические данные предлагают решения для сохранения конфиденциальности при обучении ИИ в правительстве.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Эффективное управление данными фундаментально для обеспечения точности, справедливости и уважения конфиденциальности граждан в системах ИИ в государственном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445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F15BAF-C421-4C14-97F7-52B15BB2E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Этические и правовые проблемы ИИ в государственном управлении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FFAA2B-B7B0-4809-9662-CE57C636E6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вопросы включают алгоритмическую предвзятость, прозрачность и баланс человеческого усмотрения в принятии решений на основе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Предложенный ЕС Закон об ИИ требует прозрачности для высокорисковых систем в правительстве.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проблемы касаются защиты данных в приложениях ИИ в государственном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Противоречия, такие как случай с алгоритмом социального обеспечения молодежи в Роттердаме, подчеркивают этические проблемы использования ИИ в правительстве.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эффективности ИИ с этическими соображениями и защитой прав человека остается критической задачей в цифровой трансформации государственного управления.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2205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1C7F6-4DA2-4AB9-B8BE-C66D6E778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Влияние ИИ на занятость в государственном секторе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4F0722-6448-4085-86B9-23FE5F4498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Исследования предполагают, что ИИ приведет как к вытеснению рабочих мест, так и к созданию новых ролей в государственном секторе.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Правительствам нужны стратегии переквалификации рабочей силы, пример - Федеральная академия переквалификации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влияет на законы о государственной службе, планирование рабочей силы и оценку эффективности в государственном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Возникают этические проблемы в процессах управления персоналом на основе ИИ в правительственных агентствах.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преимуществ эффективности ИИ с справедливыми и этичными практиками занятости остается ключевой проблемой в трансформации государственного сектора.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0325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9D9C4-8F1B-4A0B-A64F-34791EE45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Структуры управления для ИИ в государственном управлении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4497EC-1B82-40E9-B6D0-0FC5A203C0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Комитеты по этике ИИ, такие как Центр этики данных и инноваций Великобритании, рассматривают этические последствия использования ИИ в правительстве.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Регуляторные рамки, такие как Закон об ИИ ЕС, обеспечивают комплексный надзор за ИИ в государственном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Рамки аудита ИИ, такие как Оценка алгоритмического воздействия Канады, оценивают риски в правительственных приложениях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облегчается через инициативы, такие как Глобальное партнерство по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структуры направлены на балансирование инноваций с этическими соображениями, обеспечивая ответственное внедрение ИИ в правительственных условиях.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6874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EFC6DB-2638-4832-B62E-4AC7AEB6A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Стандарты и сертификация для ИИ в государственном управлении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ED55DD-0176-401F-8F9A-2C83AF007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ISO/IEC JTC 1/SC 42 разрабатывает международные нормы ИИ, применимые к правительственному использованию.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ЕС предлагает оценки соответствия для высокорисковых систем ИИ в государственном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органы, такие как NIST, разрабатывают специфические для правительства стандарты внедрения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Стандарты прозрачности и объяснимости решают проблему "черного ящика" в правительственных системах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усилия направлены на установление последовательного, надежного и этичного использования ИИ в правительстве, предоставляя ориентиры для оценки пригодности систем ИИ для применений в государственном секторе.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0959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08871-6780-46B2-B747-58167913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сотрудничество в области ИИ для государственного управления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EB378D-484B-4060-908C-4B5E254A0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ИИ ОЭСР направляют ответственное использование ИИ в правительстве во всем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Соглашения о трансграничном обмене данными развиваются для поддержки развития ИИ в государственном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Совместные инициативы R&amp;D, такие как Horizon Europe ЕС, способствуют инновациям в правительственных приложениях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Глобальные усилия направлены на преодоление цифрового разрыва в принятии ИИ в государственном управлении между странами.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критически важно для разработки общих стандартов и решения глобальных последствий ИИ в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6213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951348-DD71-419C-BD46-FD4578FE9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Обзор электронных закупок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41ED58-1FB3-4683-A566-347E21A2A9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Электронные закупки трансформируют государственные покупки через цифровые технологии, повышая прозрачность и эффективность.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Глобальные инициативы, такие как KONEPS в Южной Корее и PEPPOL в ЕС, демонстрируют потенциал электронных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электронных закупок варьируются от платформ электронных тендеров до систем управления поставщиками.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цифровая трансформация по-новому представляет взаимодействие правительства с поставщиками и управление государственными ресурсами.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Электронные закупки представляют собой переход к более эффективным, прозрачным и конкурентным государственным закупкам.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1992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E1436C-E1D9-4C09-AFB1-FCA382A04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основа для электронных закупок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6711BE-DE30-443C-9142-11583C27C0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Ключевое законодательство включает Закон США об электронном правительстве и Типовой закон ЮНСИТРАЛ о публичных закупках.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законы, такие как Общие финансовые правила Индии, предписывают электронные закупки выше определенных порогов.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Действительность цифровой подписи рассматривается в законах, таких как ESIGN США, для обеспечения юридического признания электронных транзакций.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регулирует защиту данных в процессах закупок в рамках Европейского Союза.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правовая экосистема балансирует цифровые инновации с безопасностью, прозрачностью и справедливостью в государственных закупках.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2163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6FA1E1-5BC1-4D53-A527-50ED4E96E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Технологии электронных закупок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B55FB6-7774-4A91-9541-218F67B3F0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электронных тендеров, такие как TED в ЕС, облегчают онлайн-подачу и оценку заявок.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электронных аукционов, такие как Comprasnet в Бразилии, позволяют динамическое ценообразование в государственных закупках.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управления поставщиками, такие как SAM в США, оптимизируют регистрацию и управление поставщиками.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анализа расходов, такие как FPDS-NG в США, позволяют стратегически управлять закупками в правительстве.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технологии включают блокчейн для прозрачности и ИИ для аналитики в процессах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3775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B09409-07CA-4EA8-8DC6-A299045EA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Механизмы прозрачности в электронных закупках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22C6F9-0C37-496C-ACE8-7E201A0DE9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Стандарты открытых данных о контрактах повышают доступность и сопоставимость информации о закупках.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Порталы государственных закупок, такие как SECOP II в Колумбии, обеспечивают централизованный доступ к данным о закупках.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Отслеживание процесса в реальном времени позволяет заинтересованным сторонам мониторить деятельность по закупкам по мере ее осуществления.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Раскрытие информации о бенефициарных владельцах, как в реестре PSC Великобритании, повышает прозрачность в отношениях с поставщиками.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гражданского мониторинга дают возможность гражданскому обществу контролировать процессы государственных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668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B062F9-DF8B-4AD8-9BF3-4A89A9808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Повышение эффективности в электронных закупках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76239F-2F82-406E-9ED2-DB48CC1D92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Электронные закупки приводят к экономии времени и затрат за счет автоматизации задач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Электронные каталоги и электронное выставление счетов оптимизируют процессы покупки и оплаты в государственных закупках.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Аналитика расходов позволяет принимать решения на основе данных в стратегиях государственных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Стандарты интероперабельности облегчают беспрепятственный обмен данными между различными системами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повышения эффективности трансформируют государственные закупки из бюрократического процесса в стратегическую функцию.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6040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1CF529-F859-4E1A-A300-0A4D78D88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Антикоррупционные меры в электронных закупках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3EB34D-E174-4E42-AAA4-7F252B903A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данных, например система BRIA в Южной Корее, позволяет обнаруживать мошенничество в процессах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блокчейн обеспечивает неизменяемые аудиторские следы для транзакций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Обнаружение аномалий на основе ИИ выявляет подозрительные паттерны в данных о закупках.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Прозрачные механизмы ценообразования уменьшают возможности для манипуляций с ценами в государственных контрактах.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меры используют технологии для выявления, предотвращения и сдерживания коррупционных практик в государственных закупках.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9081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B789D3-51FF-43E4-9D01-B24F510BF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в реализации электронных закупок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F2FBE0-ABA1-4F0E-92F5-ED156A7DCD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Технологические барьеры, особенно в развивающихся странах, могут препятствовать внедрению электронных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с принятием пользователями среди чиновников и поставщиков могут замедлить переход к цифровым закупкам.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безопасности, включая кибератаки, представляют значительные риски для систем электронных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иногда отстают от технологических достижений в процессах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с унаследованными системами часто сложна и дорога при внедрении электронных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7486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CF80F0-03EA-4AEE-BFC3-C8A8E05D4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Эффективное управление поставщиками в электронных закупках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25013E-98BD-4DA6-848D-B8BA686D5E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Оптимизированные процессы регистрации, как ESPD в ЕС, упрощают подключение поставщиков.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управления эффективностью, такие как CPARS в США, позволяют объективно оценивать поставщиков.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Стратегии участия МСП способствуют инклюзивности на рынках государственных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совместной коммуникации улучшают взаимодействие между государственными органами и поставщиками.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Эффективное управление поставщиками в электронных закупках балансирует эффективность с инклюзивностью в государственных закупках.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6406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E95FE2-3F4E-4104-9211-6D10C3433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Измерение эффективности в электронных закупках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E56603-3B6C-4336-AF3E-D10CDECFAD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Стандартизированные KPI обеспечивают последовательные метрики для оценки эффективности электронных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затрат и выгод количественно оценивает финансовое воздействие внедрения электронных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Оценки рыночной конкуренции измеряют влияние электронных закупок на разнообразие поставщиков.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Опросы удовлетворенности пользователей оценивают опыт как государственных покупателей, так и поставщиков.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Измерение эффективности поддерживает принятие решений на основе фактов и постоянное улучшение практик электронных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2307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23B771-CD1D-4F58-8D8F-15270FC20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Будущие тенденции в электронных закупках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F36FB4-11AC-4CB5-AB83-FAA440A5CB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 улучшают возможности принятия решений в процессах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Решения, ориентированные на мобильные устройства, такие как мобильное приложение GeM в Индии, расширяют доступность систем электронных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Приложения IoT улучшают управление цепочками поставок в государственных закупках.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Обработка естественного языка развивает возможности анализа контрактов в электронных закупках.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электронных закупок указывает на более интеллектуальные, взаимосвязанные и отзывчивые системы государственных закупок.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3345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C0D0CE-5839-4C48-A585-4C271B03A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Обзор электронного правительства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C25C0F-B3F1-4901-8301-1C5EAA43A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Электронное правительство трансформирует государственное управление с помощью цифровых технологий, улучшая предоставление услуг, прозрачность и вовлечение граждан.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Глобальные рейтинги и рамки направляют внедрение электронного правительства в разных странах.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электронного правительства варьируются от систем цифровой идентификации до платформ электронного голосования.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Трансформация представляет собой переход к ориентированному на граждан, эффективному управлению.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электронного правительства требует комплексных стратегий, балансирующих технологические инновации с инклюзивностью и вопросами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6357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150569-7731-48B0-8A86-215400E65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Модель электронного правительства Эстонии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FDA104-E37B-4CB2-914D-782FBE4F76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 электронного правительства Эстонии включает X-Road для безопасного обмена данными и e-Residency для цифровой идентификации.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Правовая база включает Закон о цифровых подписях и Закон об электронных коммуникациях.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Эстонии продемонстрировал значительную экономию затрат и высокие показатели принятия гражданами.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Страна экспортирует свою модель электронного правительства по всему миру, демонстрируя свой успех.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Эстонии подчеркивает безопасный обмен данными, цифровую идентификацию и ориентированные на пользователя услуги.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1983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9DF308-298A-4C3A-ABD5-984C2F093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Инициатива "Умная нация" Сингапура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24E82D-3F06-4F01-BF69-20B0674A45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Инициатива "Умная нация" Сингапура использует технологии для национального развития и предоставления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платформы включают SingPass и CorpPass для аутентификации в государственных услугах.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государственном секторе (управлении) 2018 года позволяет обмениваться данными между ведомствами.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Сингапур подчеркивает внедрение ИИ в государственных услугах и регуляторные песочницы для FinTech.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страны сочетает технологические инновации со стратегическим планированием и нормативными рамками.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4918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6E352F-0BF1-46A9-9A20-1DAD30DF5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Модель Цифровой службы правительства Великобритании (GDS)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81F05E-D218-460F-A3CC-E3B80F89B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 GDS Великобритании изменила предоставление цифровых государственных услуг через GOV.UK.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Стратегия "Цифровое по умолчанию" определяет ориентированный на пользователя дизайн в государственных услугах.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Компоненты "Правительство как платформа" повышают эффективность во всех государственных услугах.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GOV.UK Verify предлагает федеративную систему цифровой идентификации для граждан.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 GDS демонстрирует влияние централизованной, ориентированной на пользователя цифровой трансформации в правительстве.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4143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482905-4A77-4270-A2C2-BB69CBEE2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Инициативы электронного правительства Южной Кореи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BE13B9-37C3-4346-8388-AE4269CE56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электронного правительства Южной Кореи включают KONEPS для электронных закупок и E-People для участия граждан.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цифровой подписи обеспечивает правовую основу для электронных транзакций.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Южная Корея активно экспортирует свой опыт электронного правительства в другие страны.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ИИ является приоритетной в государственных услугах по всей стране.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Южной Кореи демонстрирует долгосрочную приверженность электронному правительству, подчеркивая эффективность и прозрачность.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5574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DB7174-76F5-49BD-91AE-42D8FD3AA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Стратегия цифрового правительства Канады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E3F94B-D8F6-48A4-BE85-19A8399B50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Стратегия цифрового правительства Канады подчеркивает ориентацию на пользователя, открытое правительство и инновации.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инициативы включают системы цифровой идентификации и платформу open.canada.ca.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Канадская цифровая служба возглавляет инновации в цифровых государственных услугах.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Канадская цифровая академия развивает цифровые навыки среди государственных служащих.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Стратегия демонстрирует, как большая, разнообразная страна может внедрять комплексное цифровое управление.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6711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63E75-A544-42A0-BF83-6C34522FE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Программа "Цифровая Индия"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3F3007-47D4-4C64-821B-44CD462CD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Программа "Цифровая Индия" включает Aadhaar для цифровой идентификации и UPI для цифровых платежей.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Приложение UMANG централизует государственные услуги для граждан.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BharatNet стремится обеспечить сельскую связь по всей стране.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Платформа MyGov обеспечивает участие граждан в управлении.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Индии демонстрирует масштабную цифровую трансформацию в контексте разнообразной развивающейся страны.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7553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D272C2-4DCC-4749-A303-D523BE009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Подход ЕС к электронному правительству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029D79-A80E-433A-92A7-4F30B5F23C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ЕС к электронному правительству согласуется со стратегией единого цифрового рынка.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элементы включают Регламент eIDAS для цифровой идентификации и Директиву об открытых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Европейская рамка интероперабельности способствует трансграничной интеграции цифровых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ЕС уделяет приоритетное внимание этике ИИ и кибербезопасности в своем подходе к цифровому управлению.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Стратегия ЕС демонстрирует скоординированную цифровую трансформацию среди разнообразных государств-членов.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9937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82957E-125B-4623-B8B1-BC48C9E6F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Цифровая трансформация правительства Австралии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A8236F-9294-44BF-BA17-AB2282D4B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трансформация правительства Австралии подчеркивает ориентированный на пользователя дизайн и безопасную инфраструктуру.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особенности включают myGovID для цифровой идентификации и подход "облако в приоритете" для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торговая площадка упрощает закупки для цифровых государственных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Австралия уделяет приоритетное внимание развитию цифровых навыков в своем государственном секторе.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страны балансирует инновации с безопасностью и инклюзивностью на своей обширной федеративной территории.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0636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97FCB1-AFE2-49F4-9B43-DE24E9C96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Сравнительный анализ международного электронного правительства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0624F9-C90D-4627-9A6C-D9D1BC9FA5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Общие тенденции в электронном правительстве включают цифровую идентификацию, открытые данные и платформы для участия граждан.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факторы успеха включают политическое руководство, надежные правовые рамки и ориентированный на пользователя дизайн.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Общие проблемы в разных странах включают вопросы конфиденциальности, цифровые разрывы и проблемы интероперабельности.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организации играют важную роль в продвижении лучших практик электронного правительства во всем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уроки включают важность ориентированного на пользователя дизайна, кибербезопасности, открытых стандартов и развития цифровых навыков.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8101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F5EDF1-D257-42FC-AF11-9C25A528B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9EC269-AEE2-40CA-A14E-9239ED8156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F497A8-1D53-4597-B392-E53FF7053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850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4175</Words>
  <Application>Microsoft Office PowerPoint</Application>
  <PresentationFormat>Широкоэкранный</PresentationFormat>
  <Paragraphs>507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Индустрия 4.0 в государственном секторе </vt:lpstr>
      <vt:lpstr>Умные города </vt:lpstr>
      <vt:lpstr>Правовая основа для умных городов </vt:lpstr>
      <vt:lpstr>Умные сети </vt:lpstr>
      <vt:lpstr>Правовые рамки умных сетей </vt:lpstr>
      <vt:lpstr>Технологическая инфраструктура умных городов </vt:lpstr>
      <vt:lpstr>Инфраструктура умных сетей </vt:lpstr>
      <vt:lpstr>Управление данными и конфиденциальность в умных городах и умных сетях </vt:lpstr>
      <vt:lpstr>Кибербезопасность в умных городах и умных сетях </vt:lpstr>
      <vt:lpstr>Стандартизация и интероперабельность в умных городах и умных сетях </vt:lpstr>
      <vt:lpstr>Электронные выборы и электронная демократия</vt:lpstr>
      <vt:lpstr>Правовая основа для электронных выборов и электронной демократии </vt:lpstr>
      <vt:lpstr>Технологии электронного голосования </vt:lpstr>
      <vt:lpstr>Платформы электронной демократии </vt:lpstr>
      <vt:lpstr>Проблемы безопасности электронных выборов </vt:lpstr>
      <vt:lpstr>Конфиденциальность в инициативах электронной демократии </vt:lpstr>
      <vt:lpstr>Доступность и цифровой разрыв в электронной демократии </vt:lpstr>
      <vt:lpstr>Прозрачность и возможность аудита в электронных выборах </vt:lpstr>
      <vt:lpstr>Влияние инструментов электронной демократии </vt:lpstr>
      <vt:lpstr>Этические соображения в электронных выборах и электронной демократии </vt:lpstr>
      <vt:lpstr>Обзор ИИ в государственном управлении </vt:lpstr>
      <vt:lpstr>Правовая основа для ИИ в правительстве </vt:lpstr>
      <vt:lpstr>Применения ИИ в государственном управлении </vt:lpstr>
      <vt:lpstr>ИИ в правительственном принятии решений </vt:lpstr>
      <vt:lpstr>Управление данными для ИИ в государственном управлении </vt:lpstr>
      <vt:lpstr>Этические и правовые проблемы ИИ в государственном управлении </vt:lpstr>
      <vt:lpstr>Влияние ИИ на занятость в государственном секторе </vt:lpstr>
      <vt:lpstr>Структуры управления для ИИ в государственном управлении </vt:lpstr>
      <vt:lpstr>Стандарты и сертификация для ИИ в государственном управлении </vt:lpstr>
      <vt:lpstr>Международное сотрудничество в области ИИ для государственного управления </vt:lpstr>
      <vt:lpstr>Обзор электронных закупок </vt:lpstr>
      <vt:lpstr>Правовая основа для электронных закупок </vt:lpstr>
      <vt:lpstr>Технологии электронных закупок </vt:lpstr>
      <vt:lpstr>Механизмы прозрачности в электронных закупках </vt:lpstr>
      <vt:lpstr>Повышение эффективности в электронных закупках </vt:lpstr>
      <vt:lpstr>Антикоррупционные меры в электронных закупках </vt:lpstr>
      <vt:lpstr>Проблемы в реализации электронных закупок </vt:lpstr>
      <vt:lpstr>Эффективное управление поставщиками в электронных закупках </vt:lpstr>
      <vt:lpstr>Измерение эффективности в электронных закупках </vt:lpstr>
      <vt:lpstr>Будущие тенденции в электронных закупках </vt:lpstr>
      <vt:lpstr>Обзор электронного правительства </vt:lpstr>
      <vt:lpstr>Модель электронного правительства Эстонии </vt:lpstr>
      <vt:lpstr>Инициатива "Умная нация" Сингапура </vt:lpstr>
      <vt:lpstr>Модель Цифровой службы правительства Великобритании (GDS) </vt:lpstr>
      <vt:lpstr>Инициативы электронного правительства Южной Кореи </vt:lpstr>
      <vt:lpstr>Стратегия цифрового правительства Канады </vt:lpstr>
      <vt:lpstr>Программа "Цифровая Индия" </vt:lpstr>
      <vt:lpstr>Подход ЕС к электронному правительству </vt:lpstr>
      <vt:lpstr>Цифровая трансформация правительства Австралии </vt:lpstr>
      <vt:lpstr>Сравнительный анализ международного электронного правительства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Цифровой суверенитет государств</dc:title>
  <dc:creator>User</dc:creator>
  <cp:lastModifiedBy>User</cp:lastModifiedBy>
  <cp:revision>4</cp:revision>
  <dcterms:created xsi:type="dcterms:W3CDTF">2024-09-11T19:53:39Z</dcterms:created>
  <dcterms:modified xsi:type="dcterms:W3CDTF">2024-09-14T07:49:32Z</dcterms:modified>
</cp:coreProperties>
</file>