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7" r:id="rId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3D2C1-0507-410E-861E-3400269A1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AAA56A-D88C-49AE-A0E5-ECEBE9802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348621-AF29-4C4D-AA66-3AC89C6E1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58D50B-1143-4ACC-8E3B-C4B82CD1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7FBBFA-B420-4065-A11F-544250D9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1D00C-8E8C-4909-9554-F5947566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6B666-9C3F-4A52-915E-B45D6125A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4436F3-7517-4D22-9D0B-C113B1DA3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95BD70-127F-4F4A-B32D-1CB21CAF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42CE13-59F9-4F48-BAF3-1D02CFA1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7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C6CE6-1CF9-4B69-94DA-1F373F81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A55D32-BDAA-44E8-933E-C5B999ECA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CBA9D0-A3CA-42F7-B00B-99254DF9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8B56-0ACF-45F2-8DD6-DBCEE9DB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99854E-9DFB-41F4-825F-4E66EC66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9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67807-21F5-40FD-849C-8365B89A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86A44-EEAA-4EE2-8BC5-1E620F991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39FCAA-D60A-4B50-B097-900ED3178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042DD7-2D0F-4BCC-B686-52C3E83B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58DDEB-EF40-43D5-8FCC-2456CCCD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5CBC38-B0C5-4405-8CFF-8ACA3E22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62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56258-9864-4985-BF11-FCE95EB8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65EFD-C006-49DA-AE03-F8ED07942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E3E2FF-D90F-4A85-B3CA-10994B368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C95569-F0FC-4116-A514-38AF484A0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C685FE-ED00-4D4D-9BA9-7408A8F4A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2B77CE-3EA7-464E-913C-4C255162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973A10-C908-4BFE-8AB8-8A957CDF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DAAF333-3D66-45FA-9971-B5F7FB9E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65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BD656-E6B2-4E8F-9735-9DC9A68B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A4BE1D-6FCB-4DD7-A8CB-4DE364F6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203162-F8CE-4DD7-9819-D222A2C8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902C8C-9D31-4CF5-ACB5-8720A0B7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2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04EBBA-C97A-4653-A0B7-69B819CBB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F86F37-18B7-4E32-8D80-24F06EC2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8CE894-C8AD-43A5-BAC5-5AAA90BB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6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504AF-9E47-43EE-A79D-C85BC7229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62097-14E8-410E-B5D1-6C02A35E3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B9672F-E4A9-475C-BDD6-B98926CF0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76530D-542A-4FE8-8E19-50AA7A0E4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A8EE66-22C0-4E87-B607-893693AF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2D3581-5358-4954-B0FB-A4A832FC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89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FF9A5-579D-47B8-B96D-4572C286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2E1080-66FC-405A-A797-1B07D4AB8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D4E860-5678-4B6D-BF5B-AEDE09AFD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B59D6E-96D4-4435-A5A0-9C1133DD1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4B358F-BD3C-4BEB-81FE-609FF416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B4CE30-AB09-4F3E-B0A5-9BEFB8D1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1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C4D46-FC2B-4809-8901-BD5A234B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974BE0-2AD7-47DE-B2CE-A44DEE78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BDD29A-0D2B-461C-9834-4D303C377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B4123A-C744-4AF1-B2B6-2BB13626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42061-F111-47EC-881C-737668F5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1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E2070F-FC47-469F-92CD-5600EFF52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C684FE-EA1C-4F4F-AFE1-DD12DA448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29292A-E471-4100-B72E-2A2D3DE2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A30082-58DF-4628-901F-595C8C1A6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9179AE-1F0F-430B-8703-8C459F04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383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3DC65-2D49-444B-9D3D-A5265A28F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F52618-C72F-4D84-9D46-6ADFB1EC6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B4CD87-ED1E-4459-B373-F193B0A8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98A31-E225-483A-A0BA-DAAFD5FE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FEB72-368C-461B-82A6-A28AE02A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6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F5D72-6A1A-4507-A9C3-9AAEA401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196D7D-18F0-4111-B253-12657B9B4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FE718C-954A-47A6-8267-D53EEE132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340DB-5AA2-4754-AAF5-4E9275BC5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A54343-0C18-4E69-B230-59A2BE0E7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94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3C877-6385-4D14-A5D2-4BDFBA23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B574F7-872C-4157-9AFB-90E291494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D9BE4E-A41C-4284-AA2C-B64433DF4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2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A28BA-BDE4-4F73-96F9-657956C5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электронный труд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B22DE2-7883-42F4-840E-7B8D7E4FE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Электронный труд трансформировал работу, внедрив гибкость и бросив вызов традиционной занятости.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трудовые платформы увеличились в пять раз за последнее десятилетие, поднимая правовые и этические вопросы в классификации работников, алгоритмическом управлении и цифровом наблюдении.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прозрачных и предсказуемых условиях труда решает проблемы электронного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Категории электронного труда включают удаленную работу, гиг-экономику, краудсорсинг и работу, управляемую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ландшафт отражает преобразующее влияние цифровизации на трудовые отношения, требуя адаптивных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74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8BE5B-257D-418A-BEA8-3F9E0D81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Удаленная работа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907F2A-1BFF-4FFC-B59A-364EAB7C2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США и ЕС касаются регулирования телеработы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споры часто сосредоточены на требованиях сверхурочных и границах между рабочим и личным временем в удаленной работе.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охраны труда адаптируются к проблемам домашнего офиса в электронном труде.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"Право на отключение" становится критическим вопросом, при этом такие страны, как Франция, становятся пионерами законодательства.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сдвиг в сторону удаленной работы требует адаптации трудового законодательства и политики для решения уникальных проблем распределенной рабочей силы.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85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5407B-BE76-4EA3-A4DE-785DE378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Гиг-экономика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DC0F59-3A9D-46D4-846C-FC835D76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работников остается центральной в гиг-экономике, как видно из таких дел, как Uber BV v Aslam.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Предлагаемая директива ЕС о работе на платформах направлена на улучшение условий труда для работников гиг-экономики.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коллективные переговоры для работников гиг-экономики остаются спорными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Алгоритмическое управление поднимает вопросы о справедливости и автономии работников в гиг-экономике.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подчеркивают необходимость адаптивных регуляторных рамок для решения уникальных характеристик работы в гиг-экономике.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50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1E26B-22BC-4F0A-9A8E-9442776DB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Краудсорсинг и микроработа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DA0602-FB19-4D2E-9CB7-FFAC4B9A8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краудворкеров остается неоднозначным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интеллектуальной собственности в краудсорсинговой работе сложны и часто оспариваются.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МОТ рекомендует применять трудовые стандарты к краудворку для защиты работников.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проблемы усложняют применение трудовых стандартов в краудсорсинге и микроработе.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отражают необходимость инновационных регуляторных подходов для решения уникальных характеристик распределенной, основанной на задачах цифровой работы.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12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73000-DC61-4D67-BEC2-C8ADAA886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Интеграция ИИ в занятость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9B89DB-4785-426A-923E-2E3378440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Найм с помощью ИИ сталкивается с пристальным вниманием из-за потенциальной предвзятости в практиках трудоустройства.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Предлагаемый закон ЕС об ИИ касается алгоритмического управления на рабочем месте.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22 GDPR обеспечивает человеческий обзор решений ИИ, влияющих на работников.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Усиливаются призывы к алгоритмической прозрачности в оценках эффективности сотрудников.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ИИ ОЭСР предоставляют основу для ответственного внедрения ИИ в трудовых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71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ACF23-AB47-4EA2-9BCD-4E77E179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Цифровое наблюдение и конфиденциальность сотрудников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707257-45DC-4FDE-9D68-3CA597839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предоставляет всеобъемлющую основу для защиты данных сотрудников в цифровых рабочих местах.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США к конфиденциальности сотрудников варьируются, с такими делами, как City of Ontario v. Quon, устанавливающими прецеденты.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"разумного ожидания конфиденциальности" эволюционирует в контексте цифровой работы.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Производственные советы играют роль в переговорах о политиках наблюдения в некоторых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Европы предоставляет руководства по балансированию интересов работодателей с конфиденциальностью работников в цифровых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77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A67DD-3F23-4EC0-A12C-E8C77558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Развитие навыков и цифровая грамотность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D2E992-B2D2-4813-842C-8EADC4C2F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 действий ЕС по цифровому образованию и Закон США об инновациях и возможностях рабочей силы поддерживают обучение цифровым навыкам.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онлайн-обучения и микро-сертификатов развивается в контексте электронного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обучение получает признание в цифровых рабочих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Появляются государственно-частные партнерства в развитии навыков для цифровой рабочей силы.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подчеркивают необходимость правовых рамок для поддержки непрерывного обучения и переквалификации на быстро меняющихся цифровых рынках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66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57F17-7345-46A1-878D-8187AC114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Охрана труда и техника безопасности в цифровой работе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996F52-A839-4991-918D-F7D0627B0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Эргономические стандарты касаются физических рисков для здоровья цифровой работы в контекстах электронного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Психосоциальные риски, такие как техностресс, получают признание в цифровых рабочих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автоматизация по-новому влияют на стандарты безопасности на рабочем месте.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Носимые технологии предлагают преимущества, но поднимают проблемы конфиденциальности в охране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требуют обновления правил охраны труда и техники безопасности для решения специфических рисков цифровых рабочих сред.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223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C138A6-B685-41B2-9291-4199A823F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Социальное обеспечение в цифровой экономике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7DA832-0471-406B-923A-99CBF6E47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Переносимость пособий для цифровых кочевников становится критичной в ландшафте электронного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Страхование по безработице для работников гиг-экономики представляет вызовы для традиционных систем социального обеспечения.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Предложения о всеобщем базовом доходе набирают популярность как ответ на изменяющиеся модели работы.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пособий, предоставляемых платформами, остается сложным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подчеркивают необходимость переосмысления систем социального обеспечения для цифровой эпохи.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AFB3F-1D43-4C4D-B5F7-0B1C4AE1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электронного труда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CE782D-ED3D-4ADB-9DAA-DF3DEEA4F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Цифровизация электронного труда представляет возможности и регуляторные проблемы, требуя баланса между инновациями и защитой работников.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согласованных стандартов в регулировании цифрового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Адаптивное регулирование необходимо для развивающихся рабочих договоренностей в цифровой экономике.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Основанное на данных принятие политических решений становится все более важным в формировании политик электронного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труда будет формироваться использованием технологических инноваций при соблюдении принципов достойного труда на цифровых рынках труда.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840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2F6F6-67C7-41C6-AA39-8C9060DB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электронную экологию и электронную устойчивость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F65C3-CA57-4149-8F2A-EB37197F0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экология и электронная устойчивость представляют собой парадигмальный сдвиг в решении глобальных экологических проблем с помощью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умные сети, точное земледелие, платформы круговой экономики и системы экологического мониторинга.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ООН признает потенциал цифровых технологий в достижении Целей устойчивого развития.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зеленый курс является примером усилий по использованию цифровых инноваций для устойчивого развития.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ландшафт отражает преобразующее влияние цифровых технологий на экологическую устойчивость, требуя адаптивных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03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B6B45-DE61-4488-B81C-ADFC68940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экологическое право в цифровую эпоху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37E783-5355-454D-B3BC-9BE9D871A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Положения о прозрачности Парижского соглашения привели к созданию цифровых платформ для мониторинга обязательств по выбросам.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Цели Айти Конвенции о биологическом разнообразии стимулировали цифровой мониторинг биоразнообразия.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Базельская конвенция решает проблемы электронных отходов с помощью новых руководств.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рамки, такие как Директива ЕС об экологической ответственности, теперь охватывают цифровую деятельность.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 ЮНЕП подчеркивает необходимость надежных рамок управления для обеспечения положительного вклада цифровых технологий в защиту окружающей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73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B446A-E5D7-4050-8B19-7FDBAFFC5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электронными отходами и круговая экономика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D98A0A-8B6A-4024-AA29-70044FC0D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об отходах электрического и электронного оборудования (WEEE) устанавливает амбициозные цели по электронным отходам и предписывает расширенную ответственность производителя.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Многие страны приняли законы о расширенной ответственности производителя для электроники.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о праве на ремонт направлено на сокращение электронных отходов.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стимулы продвигают бизнес-модели круговой экономики в технологическом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блокчейна для отслеживания жизненного цикла продукта имеют правовые последствия для прозрачности цепочки поставок.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13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F37CE-08B4-4896-B23A-4ACA17646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Энергоэффективность и технологии умных сетей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DCD60A-E7C6-49F6-AC78-040645AB8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энергоэффективности касается эффективности центров обработки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умных сетей предписывают умный учет и устанавливают правила управления данными.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конфиденциальности в умных сетях решаются через положения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Установлены правовые рамки для программ регулирования спроса.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одноранговой торговли энергией поднимают новые регуляторные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854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E1392-B5DC-4C45-8CE4-F62B28105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технологии в экологическом мониторинге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F4CDAA-3F0E-4BA3-8A92-21AF96CC7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EPA США "Следующее поколение соответствия" подчеркивает передовые технологии мониторинга.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Установлена юридическая допустимость спутниковых и дронных данных в экологических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для мониторинга загрязнений поднимают вопросы о владении данными и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экологического соответствия и торговли выбросами.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прогнозном экологическом моделировании имеет правовые последствия для принятия политических решений и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986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455C6-452F-45FF-A759-6A890AA7E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Устойчивая цифровая инфраструктура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4F99DD-1D19-4669-8254-F9722B202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Регламенты касаются экологического следа телекоммуникационных сетей и центров обработки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стимулы продвигают зеленые центры обработки данных и использование возобновляемой энергии в технологическом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окружающую среду для цифровых проектов стали более сложными.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по электромагнитным полям от сетей 5G балансируют технологический прогресс с мерами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устойчивых подводных кабельных систем включают защиту окружающей среды.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52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F6DD6-0C4E-47FD-B588-C5E4ADC3E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Точное земледелие и цифровые продовольственные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9F0507-0D01-4085-B73C-BEDDAFA85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Регламенты регулируют использование дронов в сельском хозяйстве.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Кодексы поведения с сельскохозяйственными данными касаются прав на данные и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прослеживаемости продуктов питания принимают технологию блокчейн.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интеллектуальной собственности в цифровом сельском хозяйстве сложны.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поддерживают реализацию устойчивых рыболовных квот.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879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989D7-1E4D-4DCC-AB5D-BEBC16AA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технологии в природоохранных усилиях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D03601-B5DA-42B3-9DF7-102CEEB98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дистанционного зондирования являются неотъемлемой частью управления охраняемыми территориями.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борьбы с незаконной торговлей дикими животными.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отбора проб экологической ДНК развивается.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контракты исследуются для платежей за экосистемные услуги.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Акустический мониторинг для сохранения морской среды имеет правовые последствия согласно морским законам.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18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97A25-9A38-4E10-858F-0F8D0F0D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Климатические технологии и цифровые углеродные рынки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345ED8-0865-4C98-8546-47E8BC60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для программного обеспечения учета углерода обеспечивают последовательную отчетность по выбросам.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Появляется токенизация углеродных кредитов на блокчейн-платформах.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Умные контракты исследуются для автоматизации механизмов компенсации выбросов углерода.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раскрытия информации о климатических рисках стимулируют разработку цифровых инструментов.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спутниковых данных в мониторинге выбросов имеет последствия для международных климатических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676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16F7F-8DB1-4E4C-88AB-23E32B5F3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электронной экологии и электронной устойчивости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C71EB6-370C-49DF-9186-34FDD439A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цифровых технологий в экологическую устойчивость требует адаптивных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экологических проблем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для будущего регулирования включают управление электронными отходами, энергоэффективность, экологический мониторинг и климатические технологии.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Успешные инициативы предоставляют модели для будущих подходов к управлению в электронной экологии.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Продуманное регулирование будет играть критическую роль в использовании потенциала цифровых технологий для устойчивого развития при смягчении связанных с этим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46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00358-58ED-42F6-930B-F4BE5C809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киберспорт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8ABF8F-6BB7-4C10-A6DF-10A3987F4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Киберспорт эволюционировал в глобальный феномен профессионального соревновательного видеогейминга.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Индустрия испытала быстрый рост, с прогнозируемым глобальным доходом в 1,8 миллиарда долларов в 2022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Жанры киберспорта включают MOBA, FPS, файтинги и "королевскую битву", каждый с уникальными правовыми аспектами.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Юридическое признание киберспорта как вида спорта варьируется глобально, с такими странами как Франция и Южная Корея, внедряющими специфические регуляции.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Продолжаются дебаты о включении киберспорта в традиционные спортивные мероприятия и Олимпийские игры.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54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62B4E-E490-4266-B9D7-D39225B27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Интеллектуальная собственность в киберспорте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190CC9-3F6E-4FB7-8409-4659E515C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авторского права связаны с владением игрой, как видно из дел вроде MDY Industries v. Blizzard Entertainment.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Соображения о товарных знаках распространяются на названия команд, никнеймы игроков и бренды турниров.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Стриминг геймплея поднимает вопросы о добросовестном использовании и владении контентом.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внутриигровых предметов и виртуальных валют представляет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Лицензионные соглашения с конечным пользователем (EULA) играют решающую роль в формировании прав ИС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54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87F31-D90F-46AD-91C5-A15C91A9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Контракты игроков киберспорта и трудовые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F55116-1F5C-46B9-90F1-68FE97632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Стандартные контракты касаются компенсации, условий расторжения и прав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игроков как сотрудников или подрядчиков остается спорной.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Профсоюзы игроков выступают за улучшение условий и стандартизацию 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Разрабатываются правила охраны труда для решения проблем физического и психического здоровья.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Разрешение споров часто опирается на арбитражные оговорки, поднимая вопросы о применимости в этой глобализированной индустрии.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63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3BBB0-A817-47F2-9066-3D0AEA95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Турниры и лиги киберспорта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D440C6-E667-49F1-B9BD-B262EC037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Крупные лиги, принимающие франчайзинговые модели, поднимают антимонопольные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мероприятия требуют навигации по визовым требованиям и местным регуляциям.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Онлайн-турниры пересекаются с законами об азартных играх.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Площадки для киберспорта должны соответствовать правилам охраны здоровья и безопасности, особенно после COVID-19.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и обязанности организаторов турниров по отношению к игрокам, командам и спонсорам регулируются сложными контрактами.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1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AE475-D4FA-4E34-A50C-3120126B6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Азартные игры и ставки в киберспорте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CFCB72-A286-4C95-A932-DAE422B0C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законы об азартных играх применяются к ставкам на киберспорт, с регулирующими органами, такими как Комиссия по азартным играм Великобритании, занимающими проактивную позицию.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обеспечению целостности киберспорта борются с договорными матчами.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характер усложняет правоприменение и юрисдикцию.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Функции ставок на стриминговых платформах поднимают вопросы о лицензировании и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блокчейна и криптовалюты в ставках на киберспорт вводит дополнительные регуляторные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627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6CDB5-75D8-461B-B83E-27E06341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Защита данных в киберспорте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9606E3-A42F-42FD-8EDD-097020845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GDPR имеет значительные последствия для сбора и обработки данных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данных о производительности игроков поднимает вопросы о согласии и ограничении цели.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конфиденциальности при стриминге включают доксинг и стрим-снайпинг.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передача данных требует соответствия международным соглашениям.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забвение представляет проблемы в отношении постоянства результатов турниров и статистики игроков.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868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A6F3F-9DF0-4A4C-A5C6-700E6EAB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Спонсорство и реклама в киберспорте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2103C4-EC3C-47BA-995B-3D84E02D2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сделки, такие как соглашение о правах на название TSM-FTX, иллюстрируют сложные структуры в спонсорстве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Регуляции рекламы для несовершеннолетних особенно актуальны в индустрии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к раскрытию информации о спонсируемом контенте влияют на личности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Сделки по рекламе с игроками часто включают сложные положения.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Спонсорство криптовалют и NFT вводит новые проблемы в рекламе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989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A678D-794B-409D-A186-9487FC78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на стриминг и создание контента в киберспорте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57079D-32EE-443C-8DAA-0748992F2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на трансляцию становятся все более ценными, поднимая вопросы об эксклюзивности и распространении.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авторского права к контенту, созданному пользователями, продолжает эволюционировать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Стримеры сталкиваются со сложными правами и обязанностями, включая лицензирование музыки и модерацию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Роль платформ в обеспечении соблюдения авторских прав имеет значительные последствия для контента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инфлюенсеры вводят новые юридические вопросы в стриминге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996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9AB97-DC52-4E01-BD9D-1A18D930C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Рост индустрии киберспорта и регуляторные вызовы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316357-B9A8-492D-A032-6004F9142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характер требует международного сотрудничества по таким вопросам, как благополучие игроков и целостность соревнований.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Саморегулирование дополняет формальные правовые структуры в индустрии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Успешные регуляторные инициативы, такие как законы Франции и Южной Кореи, предоставляют ценные модели для киберспорта.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киберспорта пересекается с более широким правом цифровых развлечений и спортивным правом.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тенденции могут включать усиленную международную гармонизацию, сложное представительство игроков и инновационное управление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552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E1895-D998-4313-B973-51E77B73F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и будущее правового ландшафта киберспорта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7A0717-81CA-425E-9892-517FC13B2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ландшафт киберспорта сложен и быстро развивается, охватывая такие области, как права ИС, контракты игроков и создание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характер киберспорта требует международного сотрудничества и адаптивных регуляторных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Саморегулирование и отраслевые стандарты дополняют формальные правовые структуры в киберспорте.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взросления индустрии регулирование будет играть критическую роль в обеспечении устойчивого роста, целостности и позитивного культурного влияния.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права киберспорта, вероятно, увидит усиленную гармонизацию, сложные структуры и инновационные подходы к вызовам цифровой эры.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20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51677-9B38-445E-AF8E-9DDA1AF8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цифровую дипломатию, культуру и наследие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D2A0A2-A56A-437F-909C-A972CB8AB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трансформировали дипломатию, культуру и сохранение наследия.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Хартия ЮНЕСКО о сохранении цифрового наследия (2003) признает необходимость защиты цифрового культурного наследия.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проблемы включают юрисдикцию в киберпространстве, права интеллектуальной собственности и рамки для сохранения цифрового наследия.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дипломатия включает такие вопросы, как дипломатический иммунитет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цифровая трансформация представляет как возможности, так и вызовы в международных отношениях, культурном производстве и сохранении наследия.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3399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1115A-3546-43DD-BF17-69ECF909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цифровой дипломатии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CF2886-EF6A-4DEC-B585-41A563CEA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Венская конвенция о дипломатических сношениях переосмысливается для цифровых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связанные с дипломатическим иммунитетом для веб-сайтов посольств, поднимают новые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посольства бросают вызов традиционным представлениям о дипломатическом присутствии.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Появляются правовые рамки для кибер-миростроительства.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"Таллиннское руководство 2.0" предоставляет рекомендации по применению международного права к кибероперациям в дипломатии.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0920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4154A-6F49-4401-B279-7E19EAD8D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интеллектуальной собственности в цифровой культуре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692436-B502-4CBE-A579-79EAA90D6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авторского права в цифровом искусстве были предметом юридических споров, как в деле Meshwerks v. Toyota.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Произведения, созданные ИИ, вызывают дебаты об авторстве и оригинальности.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 NFT вводят новые возможности для управления правами культурной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сохранение культуры поднимает вопросы об исключениях из авторского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традиционных культурных выражений в цифровом виде требует рассмотрения как авторского права, так и защиты традиционных знаний.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755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3BE72-0206-4E01-B448-9731B15A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Сохранение цифрового наследия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8DA14F-8F4E-414C-A70E-484A2D23E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Рекомендация ЮНЕСКО 2015 года предоставляет основу для решения проблем сохранения цифрового наследия.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обязательном экземпляре обновляются для цифровых публикаций.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личных цифровых архивов пересекается с правилами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контента социальных медиа бросает вызов условиям использования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сохранении цифрового наследия вводит новые юридические соображения относительно алгоритмического принятия решений в культурном сохранении.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111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1BABF-14F5-419E-A6E8-ADAF124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Электронное управление и цифровое гражданское участие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2BCA07-9747-46BF-9D8F-BAC460344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электронного голосования решают вопросы безопасности, доступности и проверяемости.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общественные консультации облегчают онлайн-нормотворчество и участие граждан.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открытых правительственных данных предписывают доступность общественной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решениях государственного управления представляет проблемы прозрачности и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цифровой идентификации требуют баланса между функциональностью и защитой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1295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750A0-ABD3-409D-A633-3FF4587FD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Трансграничные потоки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A95FC0-08D3-43BA-8E53-7E2A3A474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локализации данных влияют на глобальные цифровые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трансграничного доступа к электронным доказательствам направлены на балансирование сотрудничества правоохранительных органов с конфиденциальностью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цифрового суверенитета стремятся к большему контролю над цифровой инфраструктурой.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Торговые соглашения все чаще включают положения о цифровых потоках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Фрагментация интернета влияет на цифровую дипломатию и культурный обмен.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142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777A8-6B41-479E-B71B-5E9C6173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Цифровое культурное разнообразие и инклюзивность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58F4F0-7BF5-4FA8-AFC5-D4AA9E0D1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ЮНЕСКО о культурном самовыражении решает цифровые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доступности обеспечивают доступность культурных ресурсов для всех.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Антидискриминационные законы решают проблемы предвзятости в рекомендациях контента, управляемых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традиционных знаний в цифровых базах данных поднимает сложные юридические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Представление культурного наследия в виртуальной и дополненной реальности представляет юридические проблемы, связанные с аутентичностью и культурной чувствительностью.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91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A18A4-9D35-4A2E-B188-4A844BDA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медиаграмотность и образование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D44BF0-791B-4BF7-9F8F-A6BDA49E4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предписывают интеграцию цифровых компетенций в учебные программы.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Исключения из авторского права для цифровых образовательных материалов сталкиваются с юридическими спорами.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Рамки признают онлайн-обучение и цифровые учетные 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ИИ-репетиторства представляют проблемы защиты данных и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способствует глобальным стандартам в образовании цифровой грамотности.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36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F1BFC-E331-4F74-A196-A6D6FCE6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ИИ в культурных контекстах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4DCD08-C0E0-4A68-B98E-1D5D48665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Регуляции искусства, созданного ИИ, решают вопросы авторского права и авторства.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подходы к алгоритмическому кураторству в культурных учреждениях решают проблемы предвзятости и разнообразия.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сохранении культурного наследия поднимает вопросы аутентичности.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дипфейков балансирует выражение с культурной целостностью.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правах человека формирует управление ИИ в культурных приложениях.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8652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6575E-24DD-4E29-9346-0EF64DE5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цифровой дипломатии, культуры и наследия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82AB35-722A-44AA-8445-A58A21ECE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правовые рамки должны способствовать инновациям, сохраняя при этом культурное разнообразие и фундаментальные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цифровых культурных вопросов.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Культурные соображения должны быть интегрированы в более широкие цифровые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Продуманное регулирование критически важно для использования цифровых технологий для обогащения культурного наследия, улучшения дипломатии и сохранения знаний.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Постоянной проблемой является разработка гибких, инклюзивных правовых рамок, которые адаптируются к новым технологиям, сохраняя при этом культурное разнообразие, права человека и глобальное понимание.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274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341EF-ACE3-4416-87BA-E45B290D7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кибер-права - Обзор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A574E8-727E-49AC-96B1-703578E57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кибер-права пересекается с быстрым технологическим прогрессом и развивающимися потребностями общества.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управление ИИ, последствия квантовых вычислений и конвергенцию космоса и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Центральные вопросы включают решение юрисдикционных проблем в безграничном цифровом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Потенциальные сценарии включают правосубъектность для ИИ и стандарты постквантовой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развивающийся ландшафт требует адаптивных правовых рамок для решения сложного взаимодействия между технологическими достижениями и общественными последствиями.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828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79A77-244D-44AF-9BD9-819EC131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44AD84-19F2-4558-8F04-A0AC7A983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направлен на установление глобальных стандартов регулирования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дебаты включают правосубъектность ИИ и рамки ответственности для автономных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Вероятно формализуются правила прозрачности и объяснимости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 могут развиться, включив концепции алгоритмической справедливости.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Долгосрочные соображения должны учитывать появление искусственного общего интеллекта.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609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4B47F-3DDC-4CD4-BB7D-5B5A9831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Квантовые вычисления и закон о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67A4D3-2F6F-4422-9F45-A5FCBBF8E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NIST стандартов постквантовой криптографии имеет решающее значение для будущей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законы могут предписывать квантово-устойчивое шифрование для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 должны учитывать атаки типа "собери сейчас, расшифруй потом".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Сети квантового распределения ключей могут потребовать новых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Вероятно появление международных соглашений по управлению квантовыми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975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38DAE-25E1-4B8B-8AAF-FC0A9E1E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Конвергенция космического права и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888826-33C5-48DC-A4C7-350868ED6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правила могут касаться кибербезопасности космических систем и управления созвездиями спутникового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Суверенитет данных сталкивается с проблемами в спутниковых информационных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коммуникационные спутники повлияют на глобальную политику криптографии.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разработать правовые рамки для космических кибератак.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Коммерциализация космоса, включая туризм, требует новых подходов к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8516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E82F4-318A-491E-A701-81299793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Нейротехнологии и правовые рамки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8799D2-F2B4-4C05-A843-40EBE5147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 о "нейроправах" направлено на защиту ментальной конфиденциальности и когнитивной свободы.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Будущие правила для интерфейсов мозг-компьютер могут расширить законы о медицинских устройствах.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разработать рамки ответственности за проблемы с нейроимплантами.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Уголовное право может быть затронуто технологиями чтения мозга.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соглашения по нейроэтике имеют решающее значение для решения проблем нейротехнологий.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83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B4FE0-8BD0-407E-80AA-56E09170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Интернет вещей и повсеместные вычисления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650075-6CFC-4F24-8ACC-B15EC853D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безопасности устройств IoT могут стать более строгими в будущем.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 должны учитывать повсеместный сбор данных в средах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Граничные вычисления поднимают вопросы локализации данных в контекстах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больших данных, генерируемых IoT, должны учитывать права собственности и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об ИС могут развиться для решения проблем IoT, особенно в отношении права на ремонт.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67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C3794-CF43-4F89-BC44-56015B0F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Блокчейн и децентрализованные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D2BDA9-3819-457D-9AD2-D1C72FB9B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DAO, как закон Вайоминга, обеспечивают раннее правовое признание децентрализованных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могут стимулировать значительные разработки в договорном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усилия по управлению криптовалютами могут развиться во всеобъемлющие рамки.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голосования на основе блокчейна могут потребовать обновлений законов о выборах.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Децентрализованные социальные медиа представляют новые вызовы для правил модерации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092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8E129-E2E4-4504-96F5-6F992F19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Биотехнологии и цифровое здравоохранение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F315D6-717B-4A9A-BDCE-E61B44F19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CRISPR могут установить международные стандарты редактирования генов.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медицинских данных должны адаптироваться к реалиям геномной медицины.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Необходимо разработать рамки ответственности для медицинских решений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Рост телемедицины требует новых трансграничных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Квантовые вычисления в биоинформатике представляют новые проблемы защиты данных в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38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4437C-DF13-4644-8331-49BA09DB1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DD3B3D-9AD1-4E8D-B41B-035794A4E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EE4C4B-D334-427A-827E-9AFBDC046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487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3400</Words>
  <Application>Microsoft Office PowerPoint</Application>
  <PresentationFormat>Широкоэкранный</PresentationFormat>
  <Paragraphs>499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Тема Office</vt:lpstr>
      <vt:lpstr>Презентация PowerPoint</vt:lpstr>
      <vt:lpstr>Введение в электронный труд </vt:lpstr>
      <vt:lpstr>Удаленная работа </vt:lpstr>
      <vt:lpstr>Гиг-экономика </vt:lpstr>
      <vt:lpstr>Краудсорсинг и микроработа </vt:lpstr>
      <vt:lpstr>Интеграция ИИ в занятость </vt:lpstr>
      <vt:lpstr>Цифровое наблюдение и конфиденциальность сотрудников </vt:lpstr>
      <vt:lpstr>Развитие навыков и цифровая грамотность </vt:lpstr>
      <vt:lpstr>Охрана труда и техника безопасности в цифровой работе </vt:lpstr>
      <vt:lpstr>Социальное обеспечение в цифровой экономике </vt:lpstr>
      <vt:lpstr>Будущее регулирования электронного труда </vt:lpstr>
      <vt:lpstr>Введение в электронную экологию и электронную устойчивость </vt:lpstr>
      <vt:lpstr>Международное экологическое право в цифровую эпоху </vt:lpstr>
      <vt:lpstr>Управление электронными отходами и круговая экономика </vt:lpstr>
      <vt:lpstr>Энергоэффективность и технологии умных сетей </vt:lpstr>
      <vt:lpstr>Цифровые технологии в экологическом мониторинге </vt:lpstr>
      <vt:lpstr>Устойчивая цифровая инфраструктура </vt:lpstr>
      <vt:lpstr>Точное земледелие и цифровые продовольственные системы </vt:lpstr>
      <vt:lpstr>Цифровые технологии в природоохранных усилиях </vt:lpstr>
      <vt:lpstr>Климатические технологии и цифровые углеродные рынки </vt:lpstr>
      <vt:lpstr>Будущее регулирования электронной экологии и электронной устойчивости </vt:lpstr>
      <vt:lpstr>Введение в киберспорт </vt:lpstr>
      <vt:lpstr>Интеллектуальная собственность в киберспорте </vt:lpstr>
      <vt:lpstr>Контракты игроков киберспорта и трудовые права </vt:lpstr>
      <vt:lpstr>Турниры и лиги киберспорта </vt:lpstr>
      <vt:lpstr>Азартные игры и ставки в киберспорте </vt:lpstr>
      <vt:lpstr>Защита данных в киберспорте </vt:lpstr>
      <vt:lpstr>Спонсорство и реклама в киберспорте </vt:lpstr>
      <vt:lpstr>Права на стриминг и создание контента в киберспорте </vt:lpstr>
      <vt:lpstr>Рост индустрии киберспорта и регуляторные вызовы </vt:lpstr>
      <vt:lpstr>Заключение и будущее правового ландшафта киберспорта </vt:lpstr>
      <vt:lpstr>Введение в цифровую дипломатию, культуру и наследие </vt:lpstr>
      <vt:lpstr>Правовая основа цифровой дипломатии </vt:lpstr>
      <vt:lpstr>Проблемы интеллектуальной собственности в цифровой культуре </vt:lpstr>
      <vt:lpstr>Сохранение цифрового наследия </vt:lpstr>
      <vt:lpstr>Электронное управление и цифровое гражданское участие </vt:lpstr>
      <vt:lpstr>Трансграничные потоки данных </vt:lpstr>
      <vt:lpstr>Цифровое культурное разнообразие и инклюзивность </vt:lpstr>
      <vt:lpstr>Цифровая медиаграмотность и образование </vt:lpstr>
      <vt:lpstr>ИИ в культурных контекстах </vt:lpstr>
      <vt:lpstr>Будущее цифровой дипломатии, культуры и наследия </vt:lpstr>
      <vt:lpstr>Будущее кибер-права - Обзор </vt:lpstr>
      <vt:lpstr>Управление ИИ </vt:lpstr>
      <vt:lpstr>Квантовые вычисления и закон о кибербезопасности </vt:lpstr>
      <vt:lpstr>Конвергенция космического права и кибер-права </vt:lpstr>
      <vt:lpstr>Нейротехнологии и правовые рамки </vt:lpstr>
      <vt:lpstr>Интернет вещей и повсеместные вычисления </vt:lpstr>
      <vt:lpstr>Блокчейн и децентрализованные системы </vt:lpstr>
      <vt:lpstr>Биотехнологии и цифровое здравоохранение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Права человека в цифровую эпоху - Обзор </dc:title>
  <dc:creator>User</dc:creator>
  <cp:lastModifiedBy>User</cp:lastModifiedBy>
  <cp:revision>3</cp:revision>
  <dcterms:created xsi:type="dcterms:W3CDTF">2024-09-11T20:13:44Z</dcterms:created>
  <dcterms:modified xsi:type="dcterms:W3CDTF">2024-09-14T08:00:17Z</dcterms:modified>
</cp:coreProperties>
</file>