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5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3D2C1-0507-410E-861E-3400269A1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AAA56A-D88C-49AE-A0E5-ECEBE9802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348621-AF29-4C4D-AA66-3AC89C6E1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58D50B-1143-4ACC-8E3B-C4B82CD1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7FBBFA-B420-4065-A11F-544250D98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1D00C-8E8C-4909-9554-F59475660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16B666-9C3F-4A52-915E-B45D6125A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4436F3-7517-4D22-9D0B-C113B1DA3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95BD70-127F-4F4A-B32D-1CB21CAF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42CE13-59F9-4F48-BAF3-1D02CFA1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47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CC6CE6-1CF9-4B69-94DA-1F373F81A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A55D32-BDAA-44E8-933E-C5B999ECA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CBA9D0-A3CA-42F7-B00B-99254DF94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8B56-0ACF-45F2-8DD6-DBCEE9DBF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99854E-9DFB-41F4-825F-4E66EC668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95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67807-21F5-40FD-849C-8365B89A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386A44-EEAA-4EE2-8BC5-1E620F9914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39FCAA-D60A-4B50-B097-900ED3178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042DD7-2D0F-4BCC-B686-52C3E83B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58DDEB-EF40-43D5-8FCC-2456CCCD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5CBC38-B0C5-4405-8CFF-8ACA3E220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62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56258-9864-4985-BF11-FCE95EB8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65EFD-C006-49DA-AE03-F8ED07942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E3E2FF-D90F-4A85-B3CA-10994B368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C95569-F0FC-4116-A514-38AF484A0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C685FE-ED00-4D4D-9BA9-7408A8F4A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32B77CE-3EA7-464E-913C-4C2551626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973A10-C908-4BFE-8AB8-8A957CDF9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DAAF333-3D66-45FA-9971-B5F7FB9E7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65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BD656-E6B2-4E8F-9735-9DC9A68B0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A4BE1D-6FCB-4DD7-A8CB-4DE364F6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203162-F8CE-4DD7-9819-D222A2C8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902C8C-9D31-4CF5-ACB5-8720A0B70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72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04EBBA-C97A-4653-A0B7-69B819CBB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F86F37-18B7-4E32-8D80-24F06EC23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8CE894-C8AD-43A5-BAC5-5AAA90BB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26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504AF-9E47-43EE-A79D-C85BC7229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262097-14E8-410E-B5D1-6C02A35E3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B9672F-E4A9-475C-BDD6-B98926CF0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76530D-542A-4FE8-8E19-50AA7A0E4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A8EE66-22C0-4E87-B607-893693AFD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2D3581-5358-4954-B0FB-A4A832FC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89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FF9A5-579D-47B8-B96D-4572C2868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2E1080-66FC-405A-A797-1B07D4AB8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D4E860-5678-4B6D-BF5B-AEDE09AFD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B59D6E-96D4-4435-A5A0-9C1133DD1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4B358F-BD3C-4BEB-81FE-609FF416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B4CE30-AB09-4F3E-B0A5-9BEFB8D1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91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C4D46-FC2B-4809-8901-BD5A234BF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974BE0-2AD7-47DE-B2CE-A44DEE782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BDD29A-0D2B-461C-9834-4D303C377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B4123A-C744-4AF1-B2B6-2BB13626E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242061-F111-47EC-881C-737668F5F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61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9E2070F-FC47-469F-92CD-5600EFF52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C684FE-EA1C-4F4F-AFE1-DD12DA4489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29292A-E471-4100-B72E-2A2D3DE2B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A30082-58DF-4628-901F-595C8C1A6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9179AE-1F0F-430B-8703-8C459F04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383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3DC65-2D49-444B-9D3D-A5265A28F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F52618-C72F-4D84-9D46-6ADFB1EC6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B4CD87-ED1E-4459-B373-F193B0A8F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898A31-E225-483A-A0BA-DAAFD5FE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FFEB72-368C-461B-82A6-A28AE02A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36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F5D72-6A1A-4507-A9C3-9AAEA401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196D7D-18F0-4111-B253-12657B9B4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FE718C-954A-47A6-8267-D53EEE132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3E7DB-73DD-464C-B04A-AB86E7B08DF2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F340DB-5AA2-4754-AAF5-4E9275BC5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A54343-0C18-4E69-B230-59A2BE0E7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97ACA-ABCE-4ABD-BB9A-3BA4F6AFB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94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1BB21-D82D-490D-836E-A3087B80D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464D34-CDD0-4E14-B1CB-0B0B53D68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5D5B86-21A3-4855-993F-6BC205FBD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42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841CC-6091-47D2-9EC6-F890C322B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Права человека в цифровую эпоху - Обзор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8C360D-8489-48B6-83BB-FC0B8B60F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Резолюция 32/13 Совета ООН по правам человека подтверждает, что права офлайн должны быть защищены онлайн.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цифровую эпоху появляются новые права, такие как доступ к интернету и право на забвение.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Власть технологических компаний в формировании общественного дискурса требует переоценки государственно-центричных моделей прав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Права человека, затронутые цифровизацией, включают гражданские и политические права, экономические, социальные и культурные права, а также права солидарности.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развивающийся ландшафт требует адаптации традиционных рамок прав человека для решения уникальных проблем цифровой сферы.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438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235A0-F4AD-4E1F-90B2-B98587B90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конфиденциальности в цифровую эпоху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A8DAEE-954D-4DB2-BE13-136B6D0E2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Резолюция ООН 68/167 и статья 17 МПГПП обеспечивают правовую основу для защиты конфиденциальности в цифровом контексте.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Big Brother Watch v. UK рассматривало законность массового наблюдения, подчеркивая необходимость надежных гарантий.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Хартия основных прав ЕС признает защиту данных фундаментальным правом.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распознавание лиц, создают новые угрозы конфиденциальности, требуя обновленных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Скандал с Cambridge Analytica иллюстрирует последствия неадекватной защиты данных и необходимость более строгого правоприменения.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26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41269-C26E-495D-973B-8CE1F5DC2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Свобода выражения мнений онлайн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4A70FD-431B-4104-A8BE-18DC11BC1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19 Всеобщей декларации прав человека должна интерпретироваться в цифровом контексте.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Delfi AS v. Estonia подчеркнуло сложности ответственности посредников в онлайн-выражении.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Модерация контента социальными платформами поднимает вопросы о приватизированной цензуре.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Отключения интернета нарушают международное право в области прав человека и свободу выражения мнений.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 к регулированию онлайн-речи варьируются во всем мире, отражая продолжающуюся борьбу за баланс между свободой выражения и другими общественными интересами.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870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122EF-E553-407C-B831-4ED70515A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 на доступ к информации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AFA80D-7589-4CA5-962C-0A3AB8C4A2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Цель 9.c ЦУР ООН направлена на всеобщий доступ к интернету, признавая его важность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"интернета как права человека" набирает популярность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Сетевой нейтралитет имеет решающее значение для обеспечения равного доступа к информации онлайн.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вызовы отключениям интернета опираются на аргументы прав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Глобальное неравенство в доступе к интернету сохраняется, подчеркивая необходимость продолжения усилий по обеспечению справедливого доступа к информационным и коммуникационным технологиям.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639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33338-AA1E-4445-A737-1ECED8AE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 на забвение и цифровая идентичность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3AF8A1-AB35-4985-86D9-521DDC065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Google Spain SL v. AEPD установило право отдельных лиц требовать удаления определенной личной информации из результатов поиска.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реализации права на забвение включают экстерриториальное применение и потенциальные конфликты со свободой выражения.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eIDAS ЕС обеспечивает основу для услуг цифровой идентификации.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Биометрические системы идентификации предлагают преимущества, но вызывают значительные опасения по поводу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 к праву на забвение варьируются во всем мире, отражая необходимость баланса между индивидуальной конфиденциальностью и общественным интересом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67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9D703E-9DC9-4C60-A0FF-64EAF30D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Цифровое наблюдение и права человека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EF6A0E-C1BD-477F-B05E-CDA7EA915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Доклад ООН о конфиденциальности в цифровую эпоху подчеркнул всепроникающий характер технологий наблюдения.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необходимости и соразмерности обеспечивают основу для оценки законности наблюдения.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Zakharov v. Russia установило важные стандарты судебного надзора за деятельностью по наблюдению.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Правительственный хакинг и вредоносное ПО размывают границы между правоохранительной деятельностью и кибератаками.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играет решающую роль в защите цифровых прав от наблюдения.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13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99456-A963-4A58-94AD-E9013C70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ИИ и права человека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637CFD-91B9-4E7E-AE31-9BE83801C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Совет Европы предоставляет рекомендации по влиянию алгоритмических систем на права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Предложенный ЕС Закон об ИИ включает гарантии фундаментальных прав в разработку и внедрение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Алгоритмическая предвзятость и дискриминация остаются критическими проблемами в системах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вмешательство человека в автоматизированное принятие решений все чаще признается.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прозрачности и подотчетности ИИ является сложным, но важным для защиты прав человека.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575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8A30D1-48A9-4284-9286-4B8859815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Права детей в цифровой среде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AAC5EA-BB57-42F3-A496-E3B60593F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Общее замечание ООН № 25 предоставляет руководство по применению Конвенции о правах ребенка в цифровых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вопросы включают онлайн-конфиденциальность, защиту данных и получение осознанного согласия от несовершеннолетних.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для проверки возраста и родительского контроля различаются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по цифровой грамотности необходимы для расширения возможностей детей безопасно ориентироваться в цифровом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 к защите детей онлайн различаются во всем мире, с разным акцентом на родительское согласие, защиту данных и образование.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754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89A47-7CAF-47AF-8C25-AB94E26B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Цифровые технологии и демократические процессы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A5AB2F-7D5A-426F-9B42-0D0D3B8102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Дезинформация и вычислительная пропаганда угрожают целостности выборов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политической рекламы в социальных сетях является развивающейся проблемой для демократических процессов.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технологии предлагают новые возможности для политического участия и гражданской активности.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конфиденциальности избирателей в эпоху больших данных представляет значительные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Тематические исследования подчеркивают глубокое влияние цифровых технологий на выборы и политические движения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63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244C1-DB09-4FE3-AA0B-56D433317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защиты прав человека в цифровую эпоху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FCEB49-87AB-45AE-99D6-C33E9FF14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к цифровому управлению, основанный на правах человека, необходим для защиты прав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Многостороннее сотрудничество имеет решающее значение для решения сложных вопросов цифровых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постоянные правовые и политические адаптации для поддержания темпа с быстрыми технологическими разработками.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по цифровой грамотности жизненно важны для расширения возможностей отдельных лиц по защите своих прав онлайн.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 навигации в цифровую эпоху права человека должны оставаться центральными в формировании справедливого и равноправного цифрового будущего для всех.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588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21AC75-726C-4C70-B457-2469350CC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регулирование социальных сетей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DB5E12-EDED-4D45-82B5-51BF9FC63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Социальные сети изменили современную коммуникацию, требуя тщательного правового регулирования для балансирования прав пользователей и обязанностей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проблемы включают модерацию контента, защиту данных, конкуренцию и права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эволюционировало от саморегулирования к усилению государственного вмешательства, вводя концепции "ответственности платформ" и "обязанности проявлять заботу".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типы платформ социальных медиа представляют уникальные проблемы регулирования, такие как защита данных для сайтов социальных сетей и нарушение авторских прав для платформ обмена видео.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разнообразный ландшафт требует адаптируемых правовых рамок для решения специфических проблем, создаваемых каждым типом платформы, при сохранении баланса между инновациями и защитой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169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267981-E9DA-48A0-9B58-E8833109C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классификация платформ социальных медиа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CEDFA7-116B-4109-AC99-DE4389F6A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классификация платформ социальных медиа остается спорной, влияя на обязательства по ответственности и регулированию.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Раздел 230 Закона о связи США обеспечивает широкий иммунитет для контента, созданного пользователями, в то время как Закон о цифровых услугах ЕС принимает более нюансированный подход.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Продолжается дебат о том, следует ли рассматривать платформы как издателей или нейтральных посредников, на который влияют такие дела, как Stratton Oakmont v. Prodigy Services Co.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Традиционные медиа-регуляции часто оказываются неадекватными для социальных сетей, требуя новых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Подходы к ответственности платформ значительно различаются в разных юрисдикциях: США предлагают широкий иммунитет, ЕС внедряет условную ответственность, а Великобритания предлагает модель обязанности проявлять заботу.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876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E991F-6EEB-429E-9A43-27988C945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Модерация контента на платформах социальных медиа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2F0B8F-965C-4ED7-969F-241A0790F0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Модерация контента на платформах социальных медиа бросает вызов балансу между свободой выражения и борьбой с вредным контентом.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Германии о правоприменении в сети требует быстрого удаления незаконного контента, в то время как Кодекс поведения ЕС по борьбе с незаконными высказываниями ненависти в Интернете представляет собой совместный подход.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"вредного" контента остается сложным, при этом руководящие принципы платформ часто превышают юридические требования.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ИИ в модерации вызывает опасения по поводу точности и предвзятости.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Типичный процесс модерации включает сообщения пользователей или обнаружение ИИ, первоначальный обзор, человеческий обзор для сложных случаев, принятие решений и уведомление пользователей с возможностью обжалования.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64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AC915-FC7B-46F9-BB49-CBAFF4C1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и конфиденциальность в социальных медиа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0E8E62-3C07-4753-9472-96C67F164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ЕС установил глобальный стандарт защиты данных, а CCPA США вводит аналогичные меры 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Громкие дела, такие как скандал Facebook-Cambridge Analytica, подчеркивают риски неадекватных мер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Получение действительного согласия на обработку данных остается сложным из-за сложных экосистем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переносимость данных направлено на усиление контроля пользователей, но сталкивается с проблемами реализации.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Напряженность между бизнес-моделями, основанными на данных, и правами пользователей на конфиденциальность остается центральной в регулировании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84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094B2-BF15-44D8-8754-F9B86799B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Права интеллектуальной собственности в социальных сетях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02A6B1-41DC-4A6D-BE42-F183AA991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Вопросы авторского права сложны в социальных сетях, как показывают такие дела, как Lenz v. Universal Music Corp.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Нарушение товарных знаков, включая контрафактные товары и имитирующие аккаунты, создает проблемы для защиты брендов.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DMCA обеспечивает основу для защиты авторских прав, в то время как Директива ЕС об авторском праве возлагает повышенную ответственность на платформы.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соблюдения прав ИС в контенте, созданном пользователями, осложняется объемом контента и юрисдикционными вопросами.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платформ часто формируют нормы ИС, иногда выходя за рамки юридических требований.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818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966FDD-7D5B-4866-870B-A58B6F310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конкурентного права в социальных медиа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CCAC2C-530C-4EF7-B616-3CC8CEE3F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Иск FTC v. Facebook иллюстрирует усиление контроля за потенциальными монополистическими практиками в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цифровых рынках ЕС направлен на решение проблемы рыночной власти крупных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соответствующих рынков в антимонопольных делах социальных медиа сложно из-за многосторонних бизнес-моделей и роли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Сетевые эффекты создают проблемы для новых участников рынка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Динамика конкуренции на рынках социальных медиа характеризуется сильными сетевыми эффектами, экономией на масштабе, основанной на данных, быстрыми технологическими изменениями и многосторонними платформенными бизнес-моделями.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65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4E20CF-DF58-4FB0-9B5E-39A05644B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Использование ИИ в социальных сетях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1ACAA5-6015-4A73-8C2C-6949E2D7F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Алгоритмическая предвзятость в модерации контента вызывает опасения по поводу дискриминации.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Отсутствие прозрачности в принятии решений ИИ противоречит юридическим требованиям, таким как "право на объяснение"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данных на основе ИИ вызывает опасения по поводу конфиденциальности на платформах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Дезинформация, созданная ИИ, такая как дипфейки, представляет новые проблемы для социальных сетей.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риски ИИ в социальных медиа включают алгоритмическую предвзятость, нарушения конфиденциальности, распространение дезинформации и нарушение ИС, каждое из которых требует специфических правовых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142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D430C-B6D7-4F4D-9676-DC64FBEFD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Возрастные ограничения и защита несовершеннолетних в социальных медиа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85FCEE-29C9-4DAC-B18F-D433EFD04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COPPA устанавливает стандарты сбора информации о детях, в то время как Кодекс проектирования с учетом возраста Великобритании вводит комплексные требования.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Механизмы проверки возраста вызывают опасения по поводу конфиденциальности и сталкиваются с проблемами реализации на социальных платформах.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Фильтрация контента для несовершеннолетних должна балансировать безопасность с опасениями по поводу цензуры.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подходы к кибербуллингу часто сочетают ответственность платформы, образование и правоохранительную деятельность.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Конкретные проблемы включают воздействие неподходящего контента, онлайн-груминг, кибербуллинг, чрезмерное время перед экраном и сбор данных о несовершеннолетних.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271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0C2A6-2099-4FF7-ABA6-2F6C2C322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Фейковые новости и дезинформация в социальных медиа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F6EE14-2A36-4A38-829C-1A11DACC0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POFMA Сингапура предоставляет широкие полномочия для удаления контента, в то время как ЕС фокусируется на улучшении обнаружения и координации фейковых новостей.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Юридическое определение "фейковых новостей" остается сложным для регулирования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Партнерства по проверке фактов распространены, но сталкиваются с проблемами масштабирования на крупных платформах.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борьбы с дезинформацией с защитой свободы слова имеет решающее значение в регулировании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Типичный процесс проверки фактов включает отметку контента, оценку, проверку фактов третьей стороной, действия платформы и уведомление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621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C19CE-9F88-45D2-AFDC-AF21D1DF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регулирования социальных медиа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7DA3EF-2C7B-47DF-89AE-24FB7AD1F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платформ социальных медиа требует балансирования прав пользователей, подотчетности платформ и инноваций.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платформы требуют международного сотрудничества и гармонизации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со-регулирования и многостороннего управления предлагают перспективные решения для регулирования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Гибкие рамки необходимы для поддержания темпа технологических разработок в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роста влияния платформ роль регулирования в обеспечении положительного вклада в общество при уважении прав становится критически важной.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741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F3647-0D4C-4C0B-A3AE-A4653D905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Свобода выражения в киберпространстве - Обзор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07290A-E98F-44DC-8732-7C2322D63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19 ВДПЧ и МПГПП обеспечивают основополагающие принципы свободы выражения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охват онлайн-коммуникации, анонимность и быстрое распространение информации представляют уникальные регуляторные вызовы.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включают "цифровые права", "онлайн-цензуру" и "модерацию контента".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Совет ООН по правам человека установил стандарты для свободы слова онлайн.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формы онлайн-выражения, такие как посты в социальных сетях, блоги, форумы и приложения для обмена сообщениями, представляют различные юридические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442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F854EF-A71B-4FBB-9A18-BAB28D9C4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Международная правовая база для свободы слова онлайн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2DBCC2-2B0B-42E2-BFCE-302245280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Общий комментарий № 34 Комитета ООН по правам человека применяет Статью 19 к новым медиа, подчеркивая необходимость и пропорциональность ограничений.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Совместная декларация о свободе выражения и Интернете 2011 года разъясняет принципы, такие как сетевой нейтралитет и ответственность посредников.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Рекомендация CM/Rec(2014)6 Совета Европы предоставляет всеобъемлющую структуру цифровых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Таллиннские руководящие принципы ОБСЕ решают проблемы, с которыми сталкиваются меньшинства онлайн.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суды по правам человека, как Европейский суд по правам человека в деле Cengiz v. Turkey, интерпретировали эти стандарты против полной блокировки онлайн-платформ.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888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9B9A0D-F37A-4211-9FED-87DCDDCC6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Национальные подходы к регулированию онлайн-выражения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C25976-539C-44EE-B092-5EC593699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Первая поправка США обеспечивает надежную защиту для онлайн-речи, как видно из дела Reno v. ACLU.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кибербезопасности Китая реализует всеобъемлющую интернет-цензуру.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ЕС о цифровых услугах устанавливает единые стандарты модерации контента при защите основных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IT Индии налагают строгие обязательства на платформы социальных медиа.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России о "суверенном интернете" усиливает государственный контроль над онлайн-информацией.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172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AF2951-9801-4760-9889-4B299205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Модерация контента и управление платформами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505B6F-B99F-45FB-9026-EDBBA96C2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Крупные платформы, такие как Facebook и Twitter, имеют обширные политики в отношении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Наблюдательный совет Facebook стремится к независимому пересмотру решений о контенте.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вызовы, такие как Prager University v. Google, в целом поддержали право платформ модерировать контент.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Санта-Клары предоставляют основу для повышения прозрачности модерации.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Типичный процесс модерации контента включает отметку, проверку, применение политики, принятие решений, уведомление пользователей и потенциальный надзорный пересмотр.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463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8E9A8-DFD4-4B4B-9E4E-2383BDE61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Государственная цензура и отключения интернета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E1F331-35AB-4FA6-AD1A-E482C87FF6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Резолюция Совета ООН по правам человека A/HRC/RES/32/13 осуждает меры, нарушающие доступ к онлайн-информации.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Сложные методы цензуры включают блокировку DNS и глубокую проверку пакетов.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VPN имеют решающее значение для обхода цензуры, хотя некоторые страны ограничивают их использование.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вызовы, как в деле Faheema Shirin v. State of Kerala, добились некоторого успеха в защите доступа к интернету как фундаментального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 отслеживают глобальные тенденции интернет-свободы.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705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E50BD-2194-4B39-BFC8-E5FC9378C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Регулирование онлайн-высказываний ненависти и экстремистского контента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35B43E-F89A-4A58-AA7C-0BF50DBF4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и план действий ООН по борьбе с ненавистническими высказываниями предоставляет основу для решения проблемы онлайн-высказываний ненависти.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Кодекс поведения ЕС по противодействию незаконным высказываниям ненависти онлайн представляет собой совместный подход.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подходы различаются, при этом NetzDG Германии налагает строгие требования по удалению 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Delfi AS v. Estonia рассматривал ответственность платформы за пользовательские высказывания ненависти.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Контрречь и образование дополняют правовое регулирование в борьбе с онлайн-высказываниями ненависти.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977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AC507-906D-449C-9965-231274979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Дезинформация и "фейковые новости" онлайн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BEB134-3EE1-4B29-8B48-A37EB9942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Кодекс практики ЕС по дезинформации представляет саморегулирующий подход к борьбе с дезинформацией.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законы, такие как отмененный Закон о борьбе с фейковыми новостями Малайзии, были спорными.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Скандал с Cambridge Analytica подчеркнул влияние микро-таргетированной дезинформации на выборы.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Маркировка контента и понижение рейтинга являются общими практиками в борьбе с онлайн-дезинформацией.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борьбы с дезинформацией со свободой прессы является сложной задачей, особенно для сатиры или мнений.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606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6A9D4-8542-4AC5-AA62-A2D00B458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Законы об ответственности посредников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92FA3E-20E8-4617-B8F4-FB6190F24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Раздел 230 США обеспечивает широкий иммунитет для платформ, в то время как подход ЕС предлагает ограниченную "безопасную гавань".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Gonzalez v. Google, проверяют пределы иммунитета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Манильские принципы руководят балансированием свободы выражения с другими правами в ответственности посредников.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Процедуры "уведомления и удаления" распространены, но широко варьируются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Экстерриториальное применение законов об ответственности посредников остается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840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15CAC2-C3B8-4DCA-895B-411877AAB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Шифрование и анонимность в онлайн-свободе слова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07798C-100B-4F82-AB0D-7350B9DD8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 Специального докладчика ООН подчеркивает важность шифрования и анонимности для цифровых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вызовы, как спор FBI-Apple, подчеркивают напряженность между конфиденциальностью и правоохранительной деятельностью.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Doe v. 2TheMart.com, поддерживают права на анонимную речь онлайн.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защищает журналистские источники и информаторов в цифровой коммуникации.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VPN и Tor являются важными инструментами для онлайн-анонимности, хотя некоторые правительства ограничивают их использование.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926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6F900-50CD-4800-9EDC-3398873D7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защиты онлайн-свободы выражения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00B7F-B4AD-46E6-9894-8FFCFA248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необходимо для согласованных стандартов, уважающих разнообразные традиции в онлайн-свободе слова.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грамотность дает пользователям возможность ориентироваться в сложных онлайн-информационных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Прозрачная модерация контента поддерживает общественное доверие к онлайн-платформам.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голосов меньшинств онлайн остается важной для инклюзивных цифровых обществ.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Холистический подход, признающий взаимозависимость цифровых прав, необходим для будущей защиты онлайн-свободы выражения.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280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18AD5-D44A-4181-A7D1-19B69C1BA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электронное образование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FC5476-32F5-4218-961A-396789DD65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образование произвело революцию в традиционном обучении, расширив глобальный доступ к образованию.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Оно охватывает онлайн, смешанные и гибридные модели обучения, используя такие технологии, как системы управления обучением (LMS), массовые открытые онлайн-курсы (MOOC) и адаптивные обучающие платформы.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Прогнозируется, что глобальный рынок электронного образования достигнет 350 миллиардов долларов к 2025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электронного образования включают LMS для управления курсами, MOOC для масштабных открытых курсов, адаптивные обучающие платформы для персонализированного контента и виртуальные классы для синхронного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разнообразный ландшафт отражает преобразующее влияние цифровых технологий на образование, требуя адаптивных правовых рамок для решения возникающих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265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772942-F86A-41D7-9DF8-CE414E60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Модели электронного образования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40794F-FD3E-4CBF-A8A6-A13EE1A00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перевернутого класса повышает вовлеченность студентов в электронное образование.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Структура сообщества исследования подчеркивает когнитивное, социальное и преподавательское присутствие в онлайн-обучении.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ADDIE предлагает структурированный подход к проектированию обучения, в то время как модель SAMR оценивает интеграцию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Адаптивное обучение персонализирует образование на основе индивидуальной успеваемости.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Синхронное и асинхронное обучение предлагают разные преимущества: взаимодействие в реальном времени или гибкость.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175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BDF3E-6506-4EED-9A44-B929AFF3B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Технологии электронного образования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143745-DD18-49C9-8086-87540D269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обучением, такие как Moodle и Canvas, формируют основу многих программ электронного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MOOC на платформах, таких как Coursera и edX, демократизируют доступ к высшему образованию.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Приложения виртуальной и дополненной реальности улучшают иммерсивное обучение в электронном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позволяют создавать персонализированные пути обучения в цифровом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появляется как решение для безопасной сертификации в электронном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2521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1208F8-CACD-477A-B086-1EA587767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в электронном образовании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EC35DA-B95C-4010-8DF8-F3A2268B02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FERPA защищает данные студентов, в то время как GDPR влияет на платформы электронного образования в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COPPA налагает требования на услуги электронного образования, ориентированные на детей младше 13 лет.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минимизации данных бросают вызов платформам, основанным на обширном сборе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дизайну" набирает популярность в разработке платформ электронного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Обучающая аналитика и профилирование студентов балансируют потенциальные преимущества с правами на конфиденциальность в цифровом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557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6B0C6-AD91-4D03-BACB-CFEB08E63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Интеллектуальная собственность в электронном образовании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8508F6-F4D4-4E09-BE83-08487DAD1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Cambridge University Press v. Patton подчеркнуло проблемы применения добросовестного использования к цифровым учебным материалам.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Открытые образовательные ресурсы и лицензии Creative Commons предлагают частичные решения проблем ИС в электронном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Глобальное электронное образование усложняет обеспечение соблюдения прав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"Академическая свобода" поднимает вопросы об институциональном контроле над контентом, созданным преподавателями в онлайн-курсах.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Контент, созданный студентами, представляет дополнительные сложности в законодательстве об ИС в электронном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609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61BAF-9CF1-4FFD-9A85-7EEF9CEB8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Доступность и недискриминация в электронном образовании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8A7F29-3108-4FF7-ADFC-097A8B2CF8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Раздел 508 Закона о реабилитации предписывает стандарты доступности для электронного образования в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по доступности веб-контента предоставляют всеобъемлющую структуру для доступности цифрового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Универсальный дизайн для обучения продвигает гибкое проектирование учебных программ в электронном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Персонализация на основе ИИ поднимает вопросы недискриминации в цифровых учебных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подчеркивают проактивный дизайн, регулярные аудиты и вовлечение сообщества для доступности электронного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4116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9028A-2F72-4378-9A7A-7B711E81D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Аккредитация и обеспечение качества в электронном образовании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ADBAAE-E65B-4781-964F-59ABF7E3C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Министерства образования США решают вопросы аккредитации дистанционного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Европейские стандарты подчеркивают институциональную стратегию и поддержку студентов в электронном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Quality Matters, устанавливают рецензируемые стандарты для онлайн-обучения.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электронное образование усложняет признание квалификаций.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микро-сертификатов развивается в ландшафте электронного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16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EF4E0-7AC8-4914-938C-8D2BC5982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потребителей в электронном образовании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FB43FA-39BA-4589-ADF4-F71FEBA7A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FTC направлены на предотвращение обманных практик коммерческих онлайн-школ.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правах потребителей требует четкого раскрытия информации в электронном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возврата средств и условия контрактов широко варьируются среди поставщиков электронного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"Образовательная халатность" в онлайн-контекстах остается в значительной степени юридически непроверенной.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студенческих кредитов формируют рынок электронного образования и защиту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973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918B3-DCF5-437C-9452-0007ABA52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Интеграция ИИ в электронное образование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B69A7-5E15-4E65-AA3A-F2328F6AA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Адаптивные системы обучения персонализируют опыт, но поднимают проблемы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ИИ-оценивание сталкивается с противоречиями, как показала проблема с алгоритмом IB в 2020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прокторинга на основе ИИ сталкиваются с проблемами конфиденциальности и дискриминации в онлайн-образовании.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последствия ИИ для прогнозирования успеваемости должны учитывать законы о недискриминации.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ИИ-репетиторов остается неоднозначным в контексте электронного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232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08CB1-205E-44BB-AFC0-C17B258B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электронного образования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946E8E-041B-4FD9-BBB2-EABA62D83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электронного образования требует сбалансированного подхода, способствующего инновациям при защите прав и качества.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решения глобальных проблем в цифровом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Адаптивные подходы, такие как регуляторные песочницы, соединяют инновации и надзор в электронном образовании.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Вовлечение заинтересованных сторон жизненно важно для формирования справедливой политики цифрового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эволюции электронного образования, продуманное регулирование критически важно для обеспечения положительного вклада в общество, уважения прав, поддержания стандартов и содействия инклюзивным возможностям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817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CCE5C-1C8D-4D07-B9C7-593304205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электронное здравоохранение и телемедицину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6027EC-65C5-4B45-A693-7C4CC4415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Электронное здравоохранение и телемедицина трансформируют оказание медицинской помощи с использованием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Прогнозируется, что глобальный рынок электронного здравоохранения достигнет 509,2 миллиарда долларов к 2027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Услуги электронного здравоохранения включают телеконсультации, удаленный мониторинг, цифровую терапию, мобильные приложения здравоохранения и диагностику с помощью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Сообщение ЕС о цифровой трансформации здравоохранения и ухода предоставляет политические рамки для решения проблем электронного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разнообразный ландшафт отражает преобразующее влияние цифровых технологий на здравоохранение, требуя адаптивных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249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857E0-1E66-4EC9-99BB-0682FE436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Модели электронного здравоохранения и телемедицины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423AB9-783F-4A74-A9B8-6C4726234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Телемедицина с сохранением и пересылкой позволяет асинхронные консультации, в то время как услуги в реальном времени обеспечивают немедленное взаимодействие пациента и врача.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Удаленный мониторинг пациентов показал эффективность в управлении хроническими заболеваниями.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"хаб-и-спок" распространяет специализированную помощь на сельские районы.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терапия представляет новую границу в программно-управляемых вмешательствах.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"больница на дому" позволяет оказывать острую медицинскую помощь на дому.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2068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DD245-2F93-47E5-8A8A-C9B7E5A3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Технологии электронного здравоохранения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D594C5-5139-4479-B478-6B3185521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электронных медицинских карт (EHR) формируют инфраструктуру цифрового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Носимые устройства предоставляют данные о пациентах в реальном времени для приложений электронного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медицинской визуализации повышает точность диагностики в цифровом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Интернета вещей (IoT) облегчают удаленный мониторинг пациентов.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стандарты, такие как HL7 FHIR, облегчают обмен данными между системами информационных технологий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7235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22C5A-5267-4DA4-9D57-AAF3E8651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в электронном здравоохранении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6649C5-5999-420F-9B16-F045A9F7B7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США HIPAA защищает медицинские данные, в то время как GDPR ЕС имеет далеко идущие последствия для услуг электронного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HITECH усилил требования к безопасности EHR.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Принципы минимизации данных бросают вызов платформам электронного здравоохранения, основанным на обширном сборе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дизайну" набирает популярность в разработке платформ электронного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Кодекс поведения ЕС для мобильных приложений здравоохранения предоставляет руководство по защите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8328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3684E-4CFA-403A-93E8-4C70CAC10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Медицинская ответственность в телемедицине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685AB7-1B3E-4A39-80AF-F92FAE742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Estate of Frey v. Stoneybrook Suites подчеркивает сопоставимые стандарты ухода для телемедицины.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Медицинские решения с помощью ИИ поднимают вопросы распределения ответственности в цифровом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Трансграничная телемедицина включает сложные вопросы лицензирования и юрисдикции.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Клинические практические руководства устанавливают стандарты ухода в телемедицине.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Медицинские ассоциации выпускают заявления о позиции по ответственности в телемедицине.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1950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3AC1E-5B4E-464A-A845-5DFA3EC29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Лицензирование и аккредитация в телемедицине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864232-0EE8-4203-B403-7B57076F9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Межгосударственный пакт о лицензировании медицинской практики упрощает многогосударственное лицензирование в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профессиональных квалификациях решает вопросы трансграничного признания квалификаций.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Договоренности о доверительной аккредитации упрощают процессы для поставщиков телемедицинских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Специфические для телемедицины учетные данные направлены на установление стандартизированных компетенций.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 предоставляет руководства по стандартам практики телемедицины.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1912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817101-0932-4927-B087-0064D1B4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Возмещение расходов в электронном здравоохранении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FEDA5B-B38B-48C6-AD4B-EFB848D1E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телемедицины Medicare в США расширились, особенно во время COVID-19.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трансграничном здравоохранении предоставляет рамки для возмещения трансграничных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паритете стремятся к сопоставимому возмещению за удаленный и личный уход.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терапия и устройства на основе ИИ сталкиваются со сложными проблемами возмещения.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Модели ценностно-ориентированного ухода влияют на структуры оплаты электронного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1021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C8CF6-7F4C-4B6C-88E1-1456B513C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Интеллектуальная собственность в электронном здравоохранении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128F1F-0868-4AFE-B3E9-B869C80A1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Патентная защита инноваций цифрового здравоохранения сталкивается с развивающимися стандартами.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Возникают проблемы с авторским правом на программное обеспечение для телемедицины и алгоритмы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Медицинские инновации, созданные ИИ, поднимают вопросы авторства в электронном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Патенты, необходимые для стандартов, влияют на совместимость в электронном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Отчеты ВОИС о быстром росте патентных заявок в области цифрового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2993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0E3A0-EAC2-4830-B27F-A42221A74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Кибербезопасность в электронном здравоохранении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DB424F-2087-41CD-BDC0-2960E5079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HIPAA предоставляет американские рамки для защиты электронной медицинской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NIS ЕС налагает требования безопасности на поставщиков медицинских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FDA подчеркивает безопасность медицинских устройств на протяжении всего жизненного цикла продукта.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имеет решающее значение для телемедицинских коммуникаций.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Медицинские устройства IoT представляют уникальные проблемы безопасности в электронном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5079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9E0F1-CA41-4AE6-A213-4D376EC73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регулирования электронного здравоохранения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5902AE-1197-415B-9952-97560B9F2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Регулирование цифровой медицины и телемедицины требует баланса между инновациями и безопасностью пациентов, защитой данных и качеством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Адаптивные регуляторные подходы необходимы для поддержания темпа технологических достижений в электронном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имеет решающее значение для решения глобальных проблем электронного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Вовлечение пациентов необходимо для формирования политики электронного здравоохранения.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того, как цифровая медицина трансформирует оказание медицинской помощи, продуманное регулирование имеет решающее значение для реализации ее потенциала при защите прав пациентов и поддержании высоких медицинских стандартов.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1388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E7328-2369-4323-AFE4-975EEB9CC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9AC72B-113B-481F-8158-C3AE09DC0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DE2B4C-D757-40E8-ABE0-4688C34DF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579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4097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Права человека в цифровую эпоху - Обзор </vt:lpstr>
      <vt:lpstr>Проблемы конфиденциальности в цифровую эпоху </vt:lpstr>
      <vt:lpstr>Свобода выражения мнений онлайн </vt:lpstr>
      <vt:lpstr>Право на доступ к информации </vt:lpstr>
      <vt:lpstr>Право на забвение и цифровая идентичность </vt:lpstr>
      <vt:lpstr>Цифровое наблюдение и права человека </vt:lpstr>
      <vt:lpstr>ИИ и права человека </vt:lpstr>
      <vt:lpstr>Права детей в цифровой среде </vt:lpstr>
      <vt:lpstr>Цифровые технологии и демократические процессы </vt:lpstr>
      <vt:lpstr>Будущее защиты прав человека в цифровую эпоху </vt:lpstr>
      <vt:lpstr>Введение в регулирование социальных сетей </vt:lpstr>
      <vt:lpstr>Правовая классификация платформ социальных медиа </vt:lpstr>
      <vt:lpstr>Модерация контента на платформах социальных медиа </vt:lpstr>
      <vt:lpstr>Защита данных и конфиденциальность в социальных медиа </vt:lpstr>
      <vt:lpstr>Права интеллектуальной собственности в социальных сетях </vt:lpstr>
      <vt:lpstr>Проблемы конкурентного права в социальных медиа </vt:lpstr>
      <vt:lpstr>Использование ИИ в социальных сетях </vt:lpstr>
      <vt:lpstr>Возрастные ограничения и защита несовершеннолетних в социальных медиа </vt:lpstr>
      <vt:lpstr>Фейковые новости и дезинформация в социальных медиа </vt:lpstr>
      <vt:lpstr>Будущее регулирования социальных медиа </vt:lpstr>
      <vt:lpstr>Свобода выражения в киберпространстве - Обзор </vt:lpstr>
      <vt:lpstr>Международная правовая база для свободы слова онлайн </vt:lpstr>
      <vt:lpstr>Национальные подходы к регулированию онлайн-выражения </vt:lpstr>
      <vt:lpstr>Модерация контента и управление платформами </vt:lpstr>
      <vt:lpstr>Государственная цензура и отключения интернета </vt:lpstr>
      <vt:lpstr>Регулирование онлайн-высказываний ненависти и экстремистского контента </vt:lpstr>
      <vt:lpstr>Дезинформация и "фейковые новости" онлайн </vt:lpstr>
      <vt:lpstr>Законы об ответственности посредников </vt:lpstr>
      <vt:lpstr>Шифрование и анонимность в онлайн-свободе слова </vt:lpstr>
      <vt:lpstr>Будущее защиты онлайн-свободы выражения </vt:lpstr>
      <vt:lpstr>Введение в электронное образование </vt:lpstr>
      <vt:lpstr>Модели электронного образования </vt:lpstr>
      <vt:lpstr>Технологии электронного образования </vt:lpstr>
      <vt:lpstr>Защита данных в электронном образовании </vt:lpstr>
      <vt:lpstr>Интеллектуальная собственность в электронном образовании </vt:lpstr>
      <vt:lpstr>Доступность и недискриминация в электронном образовании </vt:lpstr>
      <vt:lpstr>Аккредитация и обеспечение качества в электронном образовании </vt:lpstr>
      <vt:lpstr>Защита потребителей в электронном образовании </vt:lpstr>
      <vt:lpstr>Интеграция ИИ в электронное образование </vt:lpstr>
      <vt:lpstr>Будущее регулирования электронного образования </vt:lpstr>
      <vt:lpstr>Введение в электронное здравоохранение и телемедицину </vt:lpstr>
      <vt:lpstr>Модели электронного здравоохранения и телемедицины </vt:lpstr>
      <vt:lpstr>Технологии электронного здравоохранения </vt:lpstr>
      <vt:lpstr>Защита данных в электронном здравоохранении </vt:lpstr>
      <vt:lpstr>Медицинская ответственность в телемедицине </vt:lpstr>
      <vt:lpstr>Лицензирование и аккредитация в телемедицине </vt:lpstr>
      <vt:lpstr>Возмещение расходов в электронном здравоохранении </vt:lpstr>
      <vt:lpstr>Интеллектуальная собственность в электронном здравоохранении </vt:lpstr>
      <vt:lpstr>Кибербезопасность в электронном здравоохранении </vt:lpstr>
      <vt:lpstr>Будущее регулирования электронного здравоохранения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Права человека в цифровую эпоху - Обзор </dc:title>
  <dc:creator>User</dc:creator>
  <cp:lastModifiedBy>User</cp:lastModifiedBy>
  <cp:revision>3</cp:revision>
  <dcterms:created xsi:type="dcterms:W3CDTF">2024-09-11T20:13:44Z</dcterms:created>
  <dcterms:modified xsi:type="dcterms:W3CDTF">2024-09-14T08:00:11Z</dcterms:modified>
</cp:coreProperties>
</file>