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73717-0381-40A8-8C8E-E634DCB19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096DA4-6CAE-40AD-9244-4306100B6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900D9B-5145-4008-85CD-EEA22A8A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9E6558-842B-4D2E-ADD6-44B8C559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BDF16C-7BE3-4FFC-922A-C5BCE469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44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060DA-4C70-41C6-AC83-498CF2B8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B07FAE-19B6-486B-86FF-7187E35DD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D9D365-0E1E-4FE4-AB33-6F0B54AA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3D73C0-D748-49C2-99D9-8F2B22A9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E63E54-0F7C-4902-9421-BB2F3481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57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10680-DF01-4070-8261-AD7029AC0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A4C372-2444-4013-A128-4E77A374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2E33C6-13ED-42C3-9892-6F326E22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15D226-6A18-4AD4-8EE8-2FE52B0C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AF8D96-190F-4D35-A5D9-0A8930CA4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71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64D6E-0CCB-4A9A-BBF2-5FE549981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CBDCC3-9513-4B25-A60E-0254002E1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BE6A41-218A-4A0D-9991-AA299A8CE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2F9C0C-093C-49D0-A8FC-DCA7ED78E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8B9401-4998-4FEC-9E1B-0E6F33F3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5FF6BB-0D59-4E24-8064-6D7CF1BE9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43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376CD-66F8-41C2-A737-BFF37EE73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D167E3-3EB1-4927-A6B3-237B50CE9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129F24-DBC7-476F-8226-B699B97E9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86E348-5534-4DB9-95DD-2722BCFDD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64DE4D-1840-476F-B9E2-707E213BC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65C95E-3406-42D4-8559-9B2AF56EE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9B8B48-9E32-4F43-949C-681E0401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59549C-45A9-4FAE-8AAC-8414FD21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7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88B8B9-58E2-4B74-B46F-60AA0E1F1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4FE27A-9F18-4C37-BAF3-D828A0D4B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9AF84E-8009-47AC-BDE1-1101D653C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AB8B43-6657-4A6C-8A99-9E5737E4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059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E78044-6463-4AA0-B73D-2730EDFE4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C1E3F0-B6F0-4F6C-970A-798DFCD3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6BC2FD-A9B4-499E-BDD3-88D3E3FB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0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CC6E2-E5DF-482D-B917-1760A8DB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8EB2F-8786-426A-AD0E-022D12F70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0DF095-648E-4CFF-879D-192666CC0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02E578-CD77-4D38-908B-8B3E436DA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1F29D5-C549-44C3-BFB1-22E65743E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49B1B2-116B-416B-B253-8A1761E8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33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62082-DB87-4267-83AC-BA410FCFF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426A9B-C189-4FB4-816C-F26831EE5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5001C7-7489-414E-BE45-785D8CAA6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29587C-BF60-4457-BCD0-D865C8BAB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C9B1AA-B349-4A09-AA25-5FC362B4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55ADF4-B90B-439F-9862-2D8E128E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30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38397-DA5D-405D-B06E-ADBE61010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A8B676-0D4F-43C7-BB8E-6510A770E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81BB3F-6CCD-4F96-8DD7-4D9B42FD4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FF4B2-D184-415F-B655-5D4D9D475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800F4F-E7D2-416F-BCA9-1C62BF70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C2792E-8993-42A7-82AB-2F61F263F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E771AA-37FE-4B7E-905D-756FC5991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B064F1-3FBC-4314-8746-A6462145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B58CE1-CD4E-4FCF-8414-57641151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333DC9-CD49-4C9F-A4A6-819B431F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630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D76EE-8BEB-4F63-AA33-69A9A06F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511FA4-2103-4F56-9C8B-4B4377BB4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B245A6-EC15-494B-93A9-62E05EB8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885077-8586-47FE-8A4E-202144C0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9B4CB3-89ED-4468-BA43-340706BA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687A0-7032-4BB5-B8C0-2369C25E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4B13A-EDFC-4FC2-AB35-AFAC509FB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A51664-2419-4267-91CA-619FE7F9E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1E2A6D-B697-4B2E-99F0-FA8F44F4A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E201EF-AA7D-4AEB-BF9A-16BBA9592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85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13E54-FBE3-4434-BF54-1124752B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0F7F3C-1395-4FEC-81DE-2919DCD4D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43A1C5-DDF8-4655-A62D-16B4E80DC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5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DDD1E-1A2F-4941-B386-29A0F90F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Происхождение, концепция и предмет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24676E-0FBD-4615-9D0B-4E97040C7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возникло в 1990-х годах для решения правовых проблем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Ранние работы, такие как "Интернет-право и регулирование" Грэма Смита (1996), заложили основу для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события, такие как коммерциализация интернета и Закон США о телекоммуникациях 1996 года, сформировали его развитие.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рассматривает такие вопросы, как онлайн-конфиденциальность, цифровые контракты, киберпреступность и регулирование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Reno v. ACLU (1997), сыграли решающую роль в развитии этой области.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5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0B355-1D6F-476E-985B-320B8D50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Расширение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6B7436-B12E-42EB-A2EF-E95CA0E3A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значительно расширилось с 1990-х годов, адаптируясь к технологическим достижениям.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Теперь оно охватывает такие темы, как утечки данных, регулирование ИИ и технология блокчейн.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начале 2000-х годов произошло широкое принятие национальных законов о кибер-праве, затрагивающих различные цифровые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Рост электронной коммерции привел к появлению специализированных рамок для цифровых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Web 2.0 и платформы с пользовательским контентом представили новые проблемы в ответственности посредников и модерации контента.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221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6AD25-2B92-4106-9CF3-B19A39EF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Охват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04BB95-1C4B-4965-9250-AED0513CA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пересекается с различными правовыми практиками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Оно охватывает электронную коммерцию, защиту данных, киберпреступность, цифровую интеллектуальную собственность и регулирование онлайн-контента.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применяет традиционные правовые принципы к новым цифровым контекстам.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рассматривает вопросы как публичного, так и частного права в цифровом 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включают формирование онлайн-контрактов, защиту прав потребителей и обязанности интернет-провайдеров.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343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2B05F0-5C2E-4FD5-BA18-55DDF426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Разнообразные предметы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E7D1F0-F792-4DC9-AAD4-8E4CD266C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регулирует интернет-инфраструктуру через организации, такие как ICANN.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данных и конфиденциальность являются критическими областями, примером чего служит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Киберпреступность и кибербезопасность являются значительными компонентами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охватывает вопросы интеллектуальной собственности, электронные доказательства и цифровые подписи.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Возникающие области включают регулирование ИИ, блокчейна и Интернета вещей.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739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18032-A4A9-4EF3-A2AC-F8E62D78B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Основные принципы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B27C13-56F1-4248-8757-8C213C30A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нейтральность обеспечивает применимость законов к различным технологиям.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Сетевой нейтралитет предотвращает дискриминацию в управлении интернет-трафиком.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от ответственности посредников ограждает платформы от ответственности за пользовательский контент.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Минимизация данных и согласие имеют решающее значение в защите данных и онлайн-транзакциях.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Лоуренса Лессига "код как закон" предполагает, что архитектура киберпространства может регулировать поведение.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97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D3120-4F2C-412A-ADE0-8715A5231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Источники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709418-3084-4877-BCB2-CB05BF82E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договоры, такие как Будапештская конвенция о киберпреступности, формируют глобальный ландшафт.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Национальное законодательство составляет основу кибер-права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Прецедентное право сыграло важную роль в разработке принципов кибер-права в системах общего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мягкого права, включая руководства ОЭСР, вносят значительный вклад в кибер-право.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Саморегулирование отрасли играет решающую роль в разработке политик для интернет-инфраструктуры.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487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020BF-F932-4EFB-B84A-925C8C3FE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Ключевые участники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8D27BC-03B2-4321-B5F3-EAD2A3A32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правительства принимают и обеспечивают выполнение законов о киберпространстве, США лидируют в законодательстве.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организации, такие как ООН, МСЭ и ВОИС, вносят вклад в глобальные нормы и стандарты.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органы, такие как ЕС, создают гармонизированные рамки, примером чего служит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Технологические компании и отраслевые ассоциации влияют на политику через лоббирование и участие в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и трибуналы интерпретируют и применяют кибер-право, принимая важные решения о цифровых правах и регулировании.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93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E71B9B-CA46-426A-B3AE-49B6F04D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Проблемы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36D2A2-46BF-43BE-A576-A4762106B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территориальных законов к безграничному киберпространству приводит к юрисдикционным конфликтам.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Технологические достижения часто опережают правовые рамки, создавая пробелы в регулировании.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онлайн-анонимности с правоохранительной деятельностью представляет постоянные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Гармонизация законов о киберпространстве в различных правовых системах и культурах усложняется глобальной природой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выполнения законов о киберпространстве в разных юрисдикциях создает практические трудности, особенно в случаях трансграничной киберпреступности.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995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FFB82-27C9-41C4-86C0-07E91BDF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Взаимодействие кибер-права с другими правовыми дисциплинами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554DD5-80F7-41D3-B4E9-B91DCF771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Договорное право было переработано для учета электронных контрактов и цифровых подписей.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интеллектуальной собственности было затронуто, особенно в сфере онлайн-нарушения авторских прав и защиты доменных имен.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Уголовное право расширилось для решения вопросов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конфиденциальности и защите данных были революционизированы, примером чего служит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право сталкивается с такими проблемами, как спонсируемые государством кибератаки и применение законов войны к киберпространству. 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67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0BADD-C4A4-4D15-812A-E001EFCC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Роль и важность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FB13D5-B6D1-465E-A5C9-2CB6B3967E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регулирует цифровой мир, решая различные правовые вопросы, возникающие в связи с информационными и коммуникационными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Его динамичный характер отражает постоянную эволюцию технологий и их влияние на общество.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кибер-права взаимодействуют с архитектурой киберпространства и формируют ее.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влияние этой области очевидно в международных отношениях, торговле и правах человека цифровой эпохи.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появления новых технологий кибер-право будет сталкиваться с новыми вызовами и возможностями для развития.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611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D09CF-C16C-4732-8C1E-C77F4F22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Фундаментальные принципы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1A1DFB-8468-4D21-AC9A-3E394DD86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Фундаментальные принципы кибер-права формируют основу для регулирования цифрового ландшафта.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категории включают технологическую нейтральность, сетевой нейтралитет и защиту от ответственности посредников.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принципы направляют законодателей, суды и политиков в решении уникальных проблем, создаваемых киберпространством.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Они значительно эволюционировали с ранних дней интернета, адаптируясь к технологическим изменениям.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принципы служат важными ориентирами в формировании нормативно-правовой базы для цифровых отношений.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83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38007-5822-4082-8665-CFD7BAEA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Технологическая нейтральность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1D4207-BFD8-4FA5-B80A-E319A4B8F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нейтральность обеспечивает применимость правовых положений независимо от конкретных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принцип поддерживает актуальность закона в условиях быстрого технологического прогресса.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об электронной коммерции является примером применения этого принципа на практике.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нейтральность представляет проблемы в развивающихся цифровых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Законодатели и суды должны балансировать между нейтральностью и решением конкретных технологических рисков и возможностей.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4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F6ED1-DEAF-4FBF-A500-C314E47CA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Сетевой нейтралитет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D4125C-03F6-4FDB-BE49-61C6A966B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Сетевой нейтралитет обеспечивает равное отношение ко всему интернет-трафику, независимо от источника, назначения или содержания.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аспекты включают запреты на блокировку, замедление и платную приоритизацию интернет-трафика.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ЕС об открытом интернете (2015) закрепляет эти принципы.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Сторонники утверждают, что это важно для сохранения инноваций, конкуренции и свободы выражения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Продолжающиеся дебаты вокруг сетевого нейтралитета подчеркивают его значимость в формировании будущего интернет-коммуникаций.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498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7D5FC-9712-4859-9180-9F1E271B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от ответственности посредников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9C7246-F951-4B01-AF73-9692671AD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от ответственности посредников ограждает онлайн-платформы и поставщиков услуг от юридической ответственности за пользовательский контент.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раздел 230 Закона о пристойности в сфере коммуникаций обеспечивает широкий иммунитет для онлайн-посредников.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Разные юрисдикции принимают различные подходы, от широкого иммунитета до процедур "уведомления и удаления".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принцип сталкивается с постоянными проблемами в модерации контента и предотвращении онлайн-вреда.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остается фундаментальным в формировании правового ландшафта для онлайн-платформ 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34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62EDD-94EF-470E-AE21-871D6100F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Принципы защиты данных и конфиденциальности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A5FDF9-0FF8-4DF5-96DA-1CF8FDDE5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защиты данных и конфиденциальности касаются сбора, обработки и хранения личной информации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рамки включают Руководства ОЭСР по защите конфиденциальности и GDPR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принципы включают ограничение цели, минимизацию данных и согласие.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"конфиденциальность по дизайну" подчеркивает проактивную интеграцию защиты конфиденциальности в технологические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принципы служат важными гарантиями индивидуальных прав в кибер-домене.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482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595A9-CA9F-4B19-B0C0-00296B04A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Свобода выражения в интернете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01254B-7479-4C3A-BD97-FF1A2F500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Свобода выражения в интернете сталкивается с уникальными проблемами в цифровом контексте.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свободы слова с другими правами, такими как конфиденциальность и защита от языка вражды, остается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модерации контента онлайн-платформ значительно формируют свободу слова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Разные юрисдикции по-разному подходят к вопросам свободы слова в интернете, отражая различные культурные и правовые традиции.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принцип остается решающим в защите демократического дискурса и индивидуальной свободы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547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CACA5-F029-4E69-B22B-AD58F237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Кибербезопасность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7A63EA-6568-46D8-B1B0-82DAFBE41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фокусируется на защите сетей, программ и данных от несанкционированного доступа или 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 включает Директиву ЕС о NIS и Закон США об обмене информацией 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принципы, известные как триада CIA, включают Конфиденциальность, Целостность и Доступность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усилия направлены на установление норм ответственного поведения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эволюции киберугроз принципы кибербезопасности остаются фундаментальными в формировании правовых и политических ответов.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644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4883CA-513C-4ABE-B933-0FB21D17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Цифровая идентичность и аутентификация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932C67-355B-4266-AAEE-3C0AB2B75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цифровой идентичности и аутентификации являются неотъемлемой частью установления доверия и правовой определенности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 включает Регламент ЕС eIDAS и Закон США об электронных подписях.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распространяются на вопросы анонимности и псевдонимности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Биометрическая аутентификация обеспечивает повышенную безопасность, но вызывает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принципы играют решающую роль в обеспечении целостности и юридической действительности онлайн-транзакций и 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11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9866F-3114-4E76-B5FA-21BEDE238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Юрисдикция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410208-F959-43F3-930F-244C82035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Юрисдикция в киберпространстве касается определения правовых полномочий над спорами, возникающими из онлайн-деятельности.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подходы включают "доктрину эффектов" и "целевой подход" для установления юрисдикции.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усилия, такие как работа Гаагской конференции, решают вопросы трансграничных судебных разбирательств.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Локализация данных возникла как спорный подход к утверждению юрисдикции над цифровой 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Поскольку онлайн-деятельность размывает традиционные границы, этот принцип остается критической областью развития в кибер-праве.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757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E98F6-1CC0-450F-84C3-3FC73C4C4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Взаимодействие принципов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180017-9DAB-49C8-BA34-9705B68E6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Фундаментальные принципы кибер-права формируют взаимосвязанную структуру, направляющую регулирование цифровых отношений.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принципы взаимодействуют сложным образом, иногда усиливая, а иногда конфликтуя друг с другом.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Проблема заключается в балансировании этих принципов в практическом применении, способствуя инновациям, защищая права и обеспечивая безопасность.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Их динамичный характер отражает постоянную технологическую и общественную эволюцию, требуя постоянной переоценки правовых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Продвигаясь дальше в цифровую эпоху, эти фундаментальные принципы будут продолжать формировать справедливую, безопасную и инновационную цифровую среду.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801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B32AC-8DC7-48DB-96FC-A3CC589E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источников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041B11-3927-48AF-9828-E5303B691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Источники кибер-права охватывают разнообразные правовые инструменты, отражая сложную природу цифрового ландшафта.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источники включают международные договоры, региональные соглашения, национальное законодательство, прецедентное право и инструменты мягкого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Иерархия источников кибер-права включает сложное взаимодействие между международными и национальными рамками.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Понимание этих разнообразных источников имеет решающее значение для навигации в кибер-праве.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Взаимосвязи между этими источниками образуют сложную сеть, где международные договоры влияют на региональные и национальные законы.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127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44244-019A-4589-BD7C-EB2BEE05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Международные договоры и конвенции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C8782C-144D-4B7F-A9AB-7BCC1E2F5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договоры обеспечивают основу для глобального сотрудничества в вопросах, связанных с киберпространством.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(2001) является основополагающим договором, касающимся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Интернет-договоры ВОИС распространяют защиту авторских прав на интернет.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правах человека все чаще применяются к онлайн-правам.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Проблема заключается в применении традиционных принципов международного права к киберпространству.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480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0804A-9E22-4605-A4B3-F04C41F95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Региональные соглашения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FD730D-F3F2-4329-9D49-6BA3285EA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соглашения формируют кибер-право, предоставляя детальные, контекстуально релевантные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ЕС включает ключевые инструменты, такие как GDPR, Директива NIS и Директива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Юго-Восточной Азии Рамочная программа АСЕАН по защите персональных данных предоставляет руководящие принципы.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Африканского союза направлена на гармонизацию кибер-законодательства на континенте.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региональные подходы позволяют найти адаптированные решения, но могут привести к фрагментации глобального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830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16552-6C8A-4575-9A4A-95D70E5C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Национальное законодательство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262DE8-79CE-4CD3-924B-D264585C3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Национальное законодательство формирует основу применимого кибер-права, переводя международные принципы во внутренние рамки.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примеры включают Закон США о компьютерном мошенничестве и злоупотреблениях и Закон Китая 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страны адаптировали существующие законы для решения киберпроблем.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страны приняли комплексные кибер-законы, такие как Marco Civil da Internet в Бразилии.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этих законов часто выявляет напряженность между территориальной юрисдикцией и безграничным характером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487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D18AA-24A0-4682-9AB3-302E2F344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Прецедентное право и судебные прецеденты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AA7E4F-3B98-4E7D-B28B-3B554A583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Прецедентное право и судебные прецеденты значительно формируют кибер-право, особенно в юрисдикциях общего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 повлияли на различные области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применили традиционные правовые концепции к киберпространству, как видно в деле Zippo Manufacturing Co. v. Zippo Dot Com, Inc. (1997).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сталкиваются с постоянными проблемами в адаптации правовых принципов к новым цифровым реалиям.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юрисдикции создали специализированные киберсуды или трибуналы.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557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CF441-6E37-4FA2-B7E6-E7D2F227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Инструменты мягкого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4FC277-C808-4209-B3A4-74B937606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мягкого права, хотя и не являются юридически обязательными, формируют нормы и практики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ОЭСР по конфиденциальности повлияли на глобальные законы о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стандарты и лучшие практики часто служат фактическими нормами.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ICANN являются примером того, как мягкое право эффективно решает конкретные вопросы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Взаимодействие между мягким и жестким правом в кибер-управлении сложно.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496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1A6B2-510D-4277-9F7E-E0DC4FD44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руководства и профессиональные кодексы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B0A5CA-84ED-4C60-A34D-C7D643F58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руководства и профессиональные кодексы вносят вклад в нормативную базу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 этики ACM предоставляет руководство по этическим вопросам в области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Профессиональные органы в области информационной безопасности продвигают этические стандарты, которые могут влиять на правовые рамки.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руководства часто решают новые ситуации в киберпространстве, такие как последствия использования ИИ в принятии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руководства служат важным дополнением к формальным правовым источникам.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803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2E4B3-E73F-4707-99D1-C37384B6F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Технические стандарты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218924-F8A3-4C21-8369-4C27CA16E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стандарты все чаще функционируют как квази-правовые нормы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Органы по стандартизации, такие как ISO, устанавливают технические ориентиры с правовыми последствиями.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ссылается на "современные" меры безопасности, неявно включая развивающиеся технические стандарты.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и регуляторы рассматривают соблюдение соответствующих технических стандартов при оценке правового соответствия.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кибер-права роль технических стандартов как источника правовых норм, вероятно, будет расти.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490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B07DA-F693-4408-82C2-DEB33958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Обычное международное право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036555-C845-4A32-BE8B-C22320D52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Обычное международное право в киберпространстве становится значительной областью в рамках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Доклады Группы правительственных экспертов ООН сформулировали потенциальные нормы поведения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Государственная практика постепенно формирует кибернормы, о чем свидетельствуют реакции на крупные киберинциденты.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Таллиннское руководство представляет собой значительное усилие по формулировке применения международного права к киберпространству.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государственной практики обычное международное право, вероятно, будет играть все более важную роль в решении новых киберпроблем.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51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EB7D4-7B4D-4170-A80D-2CC56760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Взаимодействие источников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4D6672-9C6E-4012-B2B8-87678B66D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Источники кибер-права образуют сложный, взаимосвязанный гобелен, отражающий многогранные вызовы цифровой эпохи.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Навигация по этим разнообразным источникам бросает вызов юристам, политикам и ученым.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Динамичная природа кибер-права требует постоянной адаптации по мере того, как новые технологии изменяют правовой ландшафт.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Взаимодействие между источниками может привести к конфликтам, требующим тщательного анализа и балансирования правовых и этических соображений.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разнообразные источники в совокупности формируют развивающуюся основу для управления цифровой сферой.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82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3BD1B-1204-43C3-8D43-3CBE8A4FB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субъектов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1C163D-9A9B-446C-83A8-CC03E07FB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Субъекты кибер-права охватывают разнообразные сущности, сформированные уникальными характеристиками цифровой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субъекты включают физических лиц, юридических лиц, интернет-провайдеров, правительственные органы, НПО и появляющиеся системы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субъектов кибер-права значительно эволюционировала, отражая возрастающую сложность онлайн-взаимодействий.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Наблюдение Лоуренса Лессига о том, что "Код – это закон", подчеркивает, как техническая архитектура формирует поведение и правовой статус онлайн-акторов.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 разнообразие субъектов представляет уникальные вызовы для традиционных правовых рамок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09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909FA-D1DC-43BE-95C0-02B16D56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Физические лица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2D3DEC-62DB-49AC-8027-CE20E88B8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и обязанности физических лиц формируются национальными и международными правовыми рамками.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ЕС значительно усилил цифровые права физических лиц, включая "право на забвение".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США Carpenter v. United States (2018) признало повышенную защиту конфиденциальности данных о местоположении мобильных телефонов.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несовершеннолетних в интернете остается критически важной, что отражено в законодательстве, таком как COPPA.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онлайн-персон и аватаров поднимают сложные вопросы об идентичности и ответственности в виртуальных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04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AE980-0CE0-4F47-9493-062B8B32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Юридические лица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6BDD99-3437-450A-8CEE-79CCAF91A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лица сталкиваются с многочисленными обязательствами и ответственностью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электронной коммерции, такие как Директива ЕС об электронной коммерции, регулируют обязанности онлайн-бизнеса.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GDPR, налагают значительные обязательства на контролеров и обработчиков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онлайн-платформ за пользовательский контент остается спорной, как показано в деле Delfi AS v. Estonia (2015).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Корпоративная ответственность распространяется на кибербезопасность, причем громкие утечки данных приводят к значительным последствиям.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952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C4399-13E6-4E68-82C8-F8F7875F4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Интернет-провайдеры и посредники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7A44C7-EF23-4125-A6B9-820BB339C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Интернет-провайдеры и посредники занимают уникальное положение в отношениях кибер-права, балансируя между нейтралитетом и активным участием.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Их правовой статус находится под влиянием концепции "простого канала", ограничивающей ответственность за передаваемую информацию.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DMCA США предоставляет положения о "безопасной гавани" для интернет-провайдеров.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социальных медиа сталкиваются с повышенным вниманием, как видно на примере Закона Германии о правоприменении в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уведомления и удаления представляют собой важный механизм борьбы с незаконным контентом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37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702BA-3FC5-4C08-9AEF-0F7C822C1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Правительственные органы и регулирующие органы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C1A36-F16E-4942-8310-67BE6D75F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органы регулирования кибер-пространства, такие как FCC США и ICO Великобритании, осуществляют надзор за различными онлайн-активностями.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 агентства разработали специализированные подразделения по борьбе с киберпреступностью и решают сложные вопросы цифрового наблюдения.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Правительства участвуют в международном управлении кибер-пространством через такие органы, как Форум по управлению интернетом.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Концепции цифрового суверенитета приобрели известность, и страны внедряют обширные меры контроля над интернетом.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Правительства сталкиваются с постоянными проблемами в балансировании императивов безопасности с защитой гражданских свобод и продвижением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14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948AD-C2D3-495E-B3FD-CC57FCD3F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НПО и группы защиты интересов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11D882-FC5E-4B2B-9B02-A46F979B0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НПО и группы защиты интересов влияют на формирование политики кибер-права, защищая цифровые права и повышая осведомленность общественности.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EFF и Access Now, находятся на переднем крае защиты конфиденциальности, свободы слова и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НПО варьируется в разных юрисдикциях, влияя на их способность участвовать в кибер-адвокации и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Кампании НПО в таких областях, как сетевой нейтралитет, продемонстрировали их способность формировать общественное мнение и влиять на результаты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организации остаются важными в обеспечении того, чтобы развитие кибер-права соответствовало принципам прав человека, демократии и социальной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356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CD134-97ED-4EBA-8B28-9D33A95E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организации и органы по стандартизации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FBF8D1-D6A1-4B00-811A-055E1BE8D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ООН, через такие органы, как МСЭ, вносит вклад в развитие глобальных кибер-норм и стандартов.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организации, такие как ЕС, создают гармонизированные рамки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Органы по стандартизации, такие как IETF и W3C, разрабатывают технические стандарты с правовыми последствиями.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ICANN работает по модели многостороннего участия в управлении интернетом.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международные органы играют важную роль в содействии сотрудничеству, разработке общих стандартов и решении транснациональных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04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31585-46B4-4EAD-BC26-253D24F6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Субъекты ИИ и автономные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5AD7A7-E42B-4E02-A9FC-FB344C82F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Появление субъектов ИИ и автономных систем как субъектов кибер-права представляет новые вызовы.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Продолжаются дебаты о правосубъектности ИИ и атрибуции ответственности за действия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контента и изобретений, созданных ИИ, поднимают вопросы о правах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Существующие рамки адаптируются для решения вопросов субъектов ИИ, как видно в предложенном регулировании ИИ в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"электронных лиц" предполагает потенциальное будущее, где системы ИИ могли бы иметь определенные права и обязанности.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138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E7A4CD-6F31-42E5-9AF9-F1B8EC35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Трансграничные и многонациональные субъекты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F0843D-13F6-40BA-99AE-2D86BC18A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и многонациональные субъекты бросают вызов традиционным принципам юрисдикции и регуляторным рамкам в кибер-праве.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Google LLC v. CNIL (2019), подчеркивают напряженность между глобальными интернет-услугами и территориальными правовыми системами.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правовые принципы, такие как вежливость, играют решающую роль в преодолении этих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Экстерриториальный охват GDPR иллюстрирует обширный охват современных законов о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трансграничных и многонациональных субъектов остается критической проблемой в кибер-праве, требующей инновационных правовых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56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8BE87-59C5-4578-9104-C200F044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Разнообразие субъектов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D8BCF9-CA10-4ECB-A6AC-2CEB408C3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Субъекты кибер-права представляют собой разнообразную экосистему, отражающую сложные цифровые взаимодействия.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охват киберпространства, быстрая эволюция и потенциал анонимности формируют правовой статус и ответственность этих субъектов.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Понимание этих субъектов и их взаимосвязей имеет решающее значение для эффективной практики кибер-права, разработки политики и научных исследований.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адаптивные правовые рамки для решения проблем, связанных с новыми технологиями и поведением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кибер-право должно поддерживать фундаментальные принципы справедливости, равенства и прав человека, решая уникальные проблемы цифровой эпохи.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258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F7168-27B0-4E42-98E4-1E6135257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объекты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369323-2B82-4BEE-8D54-0FC3BAFEE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Объекты кибер-права характеризуются своей нематериальной природой и вызовами традиционным правовым концепциям.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объекты включают цифровые активы, информацию и технологии.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Наблюдение Лоуренса Лессига о том, что "Код – это закон", подчеркивает уникальную роль цифровых объектов в формировании правового ландшафта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объектов кибер-права отражает технологические достижения, с постоянным появлением новых 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Правоведы сталкиваются с вопросами владения, защиты и передачи прав на эти новые объекты.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28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DD9D2-D2DD-40B4-AEE1-89F189AD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Цифровые активы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B46E38-9F25-4CA2-BD88-49771FA5F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активы охватывают широкий спектр нематериальной собственности с цифровой ценностью.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категория включает криптовалюты, NFT, доменные имена и виртуальную собственность в онлайн-играх.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природа цифровых активов размывает традиционные концепции собственности с новыми цифровыми правами.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Появились "права на виртуальную собственность" для решения уникальных характеристик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цифровых активов для правовых целей остается сложной задачей, так как они часто охватывают несколько категорий.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16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29A943-C7A0-454D-94D3-A89F40A3D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Криптовалюты и активы на основе блокчейна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EE060B-6834-4023-ACC4-B95F96A0D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криптовалют различается по всему миру, отражая неопределенность в классификации и регулировании.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Токенизация еще больше усложняет ландшафт, с токенами безопасности, размывающими границы между традиционными ценными бумагами и цифровыми активами.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децентрализованных финансов (DeFi) поднимают вопросы об ответственности и регуляторном надзоре.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SEC v. Ripple Labs подчеркивает проблемы незарегистрированных предложений ценных бумаг.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Налоговый режим добавляет сложности, с различными классификациями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846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F811F3-CDC1-437B-9CB5-F428064C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Невзаимозаменяемые токены (NFT) и цифровые коллекционные предметы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75F63A-3688-4D5C-857D-5E9E4AE8F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NFT - это активы на основе блокчейна с уникальными идентификационными кодами, часто представляющие собой право собственности на конкретные цифровые или физические предметы.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разграничение между владением NFT и лежащими в основе правами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проблемы защиты прав потребителей в отношении прав, предоставляемых владением NFT.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Налоговый режим NFT различается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Экологические правовые вопросы, связанные с созданием и торговлей NFT, вошли в правовой дискурс.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026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6C3DD-EB48-4B55-B6BD-036747EDC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Доменные имена и онлайн-идентификаторы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DB67B4-BD13-4498-BF01-C65AA7E3D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Доменные имена служат цифровыми адресами и ценными бизнес-активами.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UDRP ICANN регулирует споры о доменных именах, предоставляя критерии для разрешения конфликтов.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товарных знаков часто пересекаются со спорами о доменных именах.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Киберсквоттинг привел к принятию в США Закона о защите потребителей от киберсквоттинга.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Возникающие вопросы включают правовой статус аренды поддоменов и парковки доменов.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887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B76A9-6A93-4EB3-8C8E-7F6C5A5B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Информация как объект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1E7B0D-9872-46DF-B653-B79767685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Информация как объект кибер-права охватывает персональные данные, коммерческие тайны и информацию государственного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значительно сформировал защиту персональных данных, широко определяя их и устанавливая комплексные права и обязанности.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"Владение информацией" в киберпространстве представляет уникальные проблемы из-за ее воспроизводимости и одновременного владения несколькими сторонами.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Большие данные и интеллектуальный анализ данных вызывают озабоченность, с регулированиями, налагающими ограничения на автоматизированное принятие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"информационных фидуциаров" предлагает новую правовую структуру для организаций, собирающих и обрабатывающих персональную информацию.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2150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0E4BD-048B-4E32-92DA-3E2CE713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Программное обеспечение и компьютерные программы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0C43E7-3FBD-42B5-93B3-3A4D92FB0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Программное обеспечение и компьютерные программы подлежат множественной правовой защите, в первую очередь через авторское право.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программного обеспечения остается спорной, с различными подходами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Открытое лицензирование бросает вызов традиционным концепциям владения программным обеспечением.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Алгоритмы ИИ и машинного обучения представляют уникальные проблемы в отношении ответственности и патентоспособности.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ответственности, связанные с ошибками программного обеспечения и уязвимостями безопасности, приобрели большое значение.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837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C8218-7F7B-4505-A57A-D9DCCB6CC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Устройства и сети Интернета вещей (IoT)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40F3E6-7B00-48DD-BF3E-86C4D96E2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размывают границы между физическим и цифровым мирами, создавая уникальные риски для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ответственности сложны, включая взаимодействие между отказами аппаратного обеспечения, программного обеспечения и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собственности на данные и доступа в экосистемах IoT представляют правовые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природа сетей IoT вводит юрисдикционные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вопросы подчеркивают необходимость адаптивных правовых подходов к технологиям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1109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D8EA7-3DEA-4395-AC03-4A285730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Облачные вычислительные услуги и виртуальные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5B7E51-EE74-4BED-8E5D-E1A196D71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вычислительные услуги бросают вызов традиционным правовым концепциям местонахождения данных, юрисдикции и предоставления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вопросы подчеркивают напряженность между суверенитетом данных и глобальными облачными услугами.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об облачных услугах представляют уникальные проблемы в отношении SLA, переносимости данных и прав на прекращение.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за утечки данных и прерывания обслуживания остается спорной.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суверенитета данных и локализации влияют на структуру и работу облачных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0213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E28CF-0991-49F4-A7C0-66E80485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Сложная экосистема объектов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6DFDA0-9E69-4B22-BC9B-0187AAE44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Объекты кибер-права представляют разнообразную, быстро развивающуюся экосистему, бросающую вызов традиционным правовым концепциям.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Их уникальные характеристики требуют переоценки фундаментальных правовых принципов собственности, владения и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природа многих объектов кибер-права представляет значительные юрисдикционные проблемы, требующие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инновациями и правовой определенностью остается ключевым в регулировании.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Продолжающиеся усилия по идентификации, классификации и пониманию объектов кибер-права имеют решающее значение для эффективного правового анализа и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0006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337AD-B92B-4DA4-AA69-0C5A7A44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9BAE49-1AA7-4624-B2F0-4A37ACD58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5277D2-B3D2-4759-BC37-4A7D89ECA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843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3890</Words>
  <Application>Microsoft Office PowerPoint</Application>
  <PresentationFormat>Широкоэкранный</PresentationFormat>
  <Paragraphs>508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Происхождение, концепция и предмет кибер-права </vt:lpstr>
      <vt:lpstr>Расширение кибер-права </vt:lpstr>
      <vt:lpstr>Охват кибер-права </vt:lpstr>
      <vt:lpstr>Разнообразные предметы в кибер-праве </vt:lpstr>
      <vt:lpstr>Основные принципы кибер-права </vt:lpstr>
      <vt:lpstr>Источники кибер-права </vt:lpstr>
      <vt:lpstr>Ключевые участники кибер-права </vt:lpstr>
      <vt:lpstr>Проблемы в кибер-праве </vt:lpstr>
      <vt:lpstr>Взаимодействие кибер-права с другими правовыми дисциплинами </vt:lpstr>
      <vt:lpstr>Роль и важность кибер-права </vt:lpstr>
      <vt:lpstr>Фундаментальные принципы кибер-права </vt:lpstr>
      <vt:lpstr>Технологическая нейтральность </vt:lpstr>
      <vt:lpstr>Сетевой нейтралитет </vt:lpstr>
      <vt:lpstr>Защита от ответственности посредников </vt:lpstr>
      <vt:lpstr>Принципы защиты данных и конфиденциальности </vt:lpstr>
      <vt:lpstr>Свобода выражения в интернете </vt:lpstr>
      <vt:lpstr>Кибербезопасность </vt:lpstr>
      <vt:lpstr>Цифровая идентичность и аутентификация </vt:lpstr>
      <vt:lpstr>Юрисдикция в киберпространстве </vt:lpstr>
      <vt:lpstr>Взаимодействие принципов кибер-права </vt:lpstr>
      <vt:lpstr>Обзор источников кибер-права </vt:lpstr>
      <vt:lpstr>Международные договоры и конвенции </vt:lpstr>
      <vt:lpstr>Региональные соглашения </vt:lpstr>
      <vt:lpstr>Национальное законодательство </vt:lpstr>
      <vt:lpstr>Прецедентное право и судебные прецеденты </vt:lpstr>
      <vt:lpstr>Инструменты мягкого права </vt:lpstr>
      <vt:lpstr>Этические руководства и профессиональные кодексы </vt:lpstr>
      <vt:lpstr>Технические стандарты </vt:lpstr>
      <vt:lpstr>Обычное международное право в киберпространстве </vt:lpstr>
      <vt:lpstr>Взаимодействие источников кибер-права </vt:lpstr>
      <vt:lpstr>Обзор субъектов кибер-права </vt:lpstr>
      <vt:lpstr>Физические лица в кибер-праве </vt:lpstr>
      <vt:lpstr>Юридические лица в кибер-праве </vt:lpstr>
      <vt:lpstr>Интернет-провайдеры и посредники </vt:lpstr>
      <vt:lpstr>Правительственные органы и регулирующие органы </vt:lpstr>
      <vt:lpstr>НПО и группы защиты интересов </vt:lpstr>
      <vt:lpstr>Международные организации и органы по стандартизации </vt:lpstr>
      <vt:lpstr>Субъекты ИИ и автономные системы </vt:lpstr>
      <vt:lpstr>Трансграничные и многонациональные субъекты </vt:lpstr>
      <vt:lpstr>Заключение - Разнообразие субъектов кибер-права </vt:lpstr>
      <vt:lpstr>Введение в объекты кибер-права </vt:lpstr>
      <vt:lpstr>Цифровые активы в кибер-праве </vt:lpstr>
      <vt:lpstr>Криптовалюты и активы на основе блокчейна </vt:lpstr>
      <vt:lpstr>Невзаимозаменяемые токены (NFT) и цифровые коллекционные предметы </vt:lpstr>
      <vt:lpstr>Доменные имена и онлайн-идентификаторы </vt:lpstr>
      <vt:lpstr>Информация как объект кибер-права </vt:lpstr>
      <vt:lpstr>Программное обеспечение и компьютерные программы </vt:lpstr>
      <vt:lpstr>Устройства и сети Интернета вещей (IoT) </vt:lpstr>
      <vt:lpstr>Облачные вычислительные услуги и виртуальные инфраструктуры </vt:lpstr>
      <vt:lpstr>Заключение - Сложная экосистема объектов кибер-права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Происхождение, концепция и предмет кибер-права </dc:title>
  <dc:creator>User</dc:creator>
  <cp:lastModifiedBy>User</cp:lastModifiedBy>
  <cp:revision>3</cp:revision>
  <dcterms:created xsi:type="dcterms:W3CDTF">2024-09-11T19:51:13Z</dcterms:created>
  <dcterms:modified xsi:type="dcterms:W3CDTF">2024-09-14T07:48:12Z</dcterms:modified>
</cp:coreProperties>
</file>